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3"/>
  </p:notesMasterIdLst>
  <p:sldIdLst>
    <p:sldId id="256" r:id="rId2"/>
    <p:sldId id="257" r:id="rId3"/>
    <p:sldId id="258" r:id="rId4"/>
    <p:sldId id="272" r:id="rId5"/>
    <p:sldId id="310" r:id="rId6"/>
    <p:sldId id="312" r:id="rId7"/>
    <p:sldId id="277" r:id="rId8"/>
    <p:sldId id="278" r:id="rId9"/>
    <p:sldId id="437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431" r:id="rId33"/>
    <p:sldId id="432" r:id="rId34"/>
    <p:sldId id="433" r:id="rId35"/>
    <p:sldId id="434" r:id="rId36"/>
    <p:sldId id="435" r:id="rId37"/>
    <p:sldId id="436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425" r:id="rId48"/>
    <p:sldId id="413" r:id="rId49"/>
    <p:sldId id="416" r:id="rId50"/>
    <p:sldId id="426" r:id="rId51"/>
    <p:sldId id="414" r:id="rId52"/>
    <p:sldId id="415" r:id="rId53"/>
    <p:sldId id="417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27" r:id="rId62"/>
    <p:sldId id="428" r:id="rId63"/>
    <p:sldId id="429" r:id="rId64"/>
    <p:sldId id="430" r:id="rId65"/>
    <p:sldId id="262" r:id="rId66"/>
    <p:sldId id="376" r:id="rId67"/>
    <p:sldId id="377" r:id="rId68"/>
    <p:sldId id="378" r:id="rId69"/>
    <p:sldId id="379" r:id="rId70"/>
    <p:sldId id="380" r:id="rId71"/>
    <p:sldId id="381" r:id="rId72"/>
    <p:sldId id="382" r:id="rId73"/>
    <p:sldId id="383" r:id="rId74"/>
    <p:sldId id="384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393" r:id="rId84"/>
    <p:sldId id="367" r:id="rId85"/>
    <p:sldId id="368" r:id="rId86"/>
    <p:sldId id="366" r:id="rId87"/>
    <p:sldId id="372" r:id="rId88"/>
    <p:sldId id="373" r:id="rId89"/>
    <p:sldId id="374" r:id="rId90"/>
    <p:sldId id="375" r:id="rId91"/>
    <p:sldId id="394" r:id="rId92"/>
    <p:sldId id="395" r:id="rId93"/>
    <p:sldId id="396" r:id="rId94"/>
    <p:sldId id="397" r:id="rId95"/>
    <p:sldId id="398" r:id="rId96"/>
    <p:sldId id="402" r:id="rId97"/>
    <p:sldId id="403" r:id="rId98"/>
    <p:sldId id="404" r:id="rId99"/>
    <p:sldId id="405" r:id="rId100"/>
    <p:sldId id="406" r:id="rId101"/>
    <p:sldId id="407" r:id="rId102"/>
    <p:sldId id="408" r:id="rId103"/>
    <p:sldId id="409" r:id="rId104"/>
    <p:sldId id="410" r:id="rId105"/>
    <p:sldId id="411" r:id="rId106"/>
    <p:sldId id="412" r:id="rId107"/>
    <p:sldId id="369" r:id="rId108"/>
    <p:sldId id="370" r:id="rId109"/>
    <p:sldId id="371" r:id="rId110"/>
    <p:sldId id="266" r:id="rId111"/>
    <p:sldId id="313" r:id="rId112"/>
    <p:sldId id="314" r:id="rId113"/>
    <p:sldId id="315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  <p:sldId id="323" r:id="rId122"/>
    <p:sldId id="324" r:id="rId123"/>
    <p:sldId id="325" r:id="rId124"/>
    <p:sldId id="326" r:id="rId125"/>
    <p:sldId id="327" r:id="rId126"/>
    <p:sldId id="328" r:id="rId127"/>
    <p:sldId id="268" r:id="rId128"/>
    <p:sldId id="329" r:id="rId129"/>
    <p:sldId id="332" r:id="rId130"/>
    <p:sldId id="333" r:id="rId131"/>
    <p:sldId id="334" r:id="rId132"/>
    <p:sldId id="335" r:id="rId133"/>
    <p:sldId id="336" r:id="rId134"/>
    <p:sldId id="337" r:id="rId135"/>
    <p:sldId id="338" r:id="rId136"/>
    <p:sldId id="339" r:id="rId137"/>
    <p:sldId id="340" r:id="rId138"/>
    <p:sldId id="341" r:id="rId139"/>
    <p:sldId id="342" r:id="rId140"/>
    <p:sldId id="343" r:id="rId141"/>
    <p:sldId id="344" r:id="rId142"/>
    <p:sldId id="345" r:id="rId143"/>
    <p:sldId id="346" r:id="rId144"/>
    <p:sldId id="347" r:id="rId145"/>
    <p:sldId id="348" r:id="rId146"/>
    <p:sldId id="349" r:id="rId147"/>
    <p:sldId id="350" r:id="rId148"/>
    <p:sldId id="351" r:id="rId149"/>
    <p:sldId id="352" r:id="rId150"/>
    <p:sldId id="361" r:id="rId151"/>
    <p:sldId id="353" r:id="rId152"/>
    <p:sldId id="354" r:id="rId153"/>
    <p:sldId id="355" r:id="rId154"/>
    <p:sldId id="356" r:id="rId155"/>
    <p:sldId id="357" r:id="rId156"/>
    <p:sldId id="358" r:id="rId157"/>
    <p:sldId id="359" r:id="rId158"/>
    <p:sldId id="360" r:id="rId159"/>
    <p:sldId id="330" r:id="rId160"/>
    <p:sldId id="271" r:id="rId161"/>
    <p:sldId id="331" r:id="rId1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2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E62AA-F386-4474-A1E4-FD338B42D2E4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C01F4-D172-4357-B941-617176C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0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9578-9DBF-4D95-866A-06618F5D9A98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3FA2-859D-4F04-8078-DA730B6726E6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F37B3-9A2D-4C52-B408-7B8A617AD9E4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F4CC-7A97-45D8-828D-9AB9C4CDEF97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80721C4-4692-48C1-ACFE-D738EF5DE15F}" type="datetime1">
              <a:rPr lang="ko-KR" altLang="en-US" smtClean="0"/>
              <a:t>2018-10-21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D26C-8FB1-4EC9-9678-B7E5A2C18139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C5DE-6EFA-4E72-9D09-517E9369EC15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AE03-2860-448B-8E52-BA90CA7D5DB2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44673-1750-4E9F-9EA8-310765FB4456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A7621-A147-4A3F-86C6-80FF615348BF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A034-1BB2-499F-BC6E-118E99C99903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520FEE1-A5D5-4532-ACFB-64603CDC9625}" type="datetime1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3AC30296-E1D3-468A-96D7-DCA91B72500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pyrasis.com/book/TheArtOfAmazonWebServices/Chapter11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comstudy21/12778" TargetMode="External"/><Relationship Id="rId2" Type="http://schemas.openxmlformats.org/officeDocument/2006/relationships/hyperlink" Target="http://www.evernote.com/l/AjW0v-oMm9FAio46C9ywsZ0Go_YYkhGmrN0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grantup.com/downloads.html" TargetMode="External"/><Relationship Id="rId2" Type="http://schemas.openxmlformats.org/officeDocument/2006/relationships/hyperlink" Target="https://cafe.naver.com/comstudy21/1190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agrantcloud.com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ourceforge.net/projects/poderosa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agrantup.com/downloads.htm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creationix/nvm/v0.26.1/install.sh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err="1" smtClean="0"/>
              <a:t>NodeJS</a:t>
            </a:r>
            <a:r>
              <a:rPr lang="en-US" altLang="ko-KR" smtClean="0"/>
              <a:t>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4</a:t>
            </a:r>
            <a:r>
              <a:rPr lang="ko-KR" altLang="en-US" smtClean="0"/>
              <a:t>주차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</a:t>
            </a:r>
            <a:r>
              <a:rPr lang="en-US" altLang="ko-KR" smtClean="0"/>
              <a:t>2) </a:t>
            </a:r>
            <a:r>
              <a:rPr lang="en-US" altLang="ko-KR" err="1" smtClean="0"/>
              <a:t>NodeJS</a:t>
            </a:r>
            <a:r>
              <a:rPr lang="en-US" altLang="ko-KR" smtClean="0"/>
              <a:t> </a:t>
            </a:r>
            <a:r>
              <a:rPr lang="ko-KR" altLang="en-US" smtClean="0"/>
              <a:t>계산기</a:t>
            </a:r>
            <a:r>
              <a:rPr lang="en-US" altLang="ko-KR" smtClean="0"/>
              <a:t>(1)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1440160"/>
          </a:xfrm>
        </p:spPr>
        <p:txBody>
          <a:bodyPr>
            <a:noAutofit/>
          </a:bodyPr>
          <a:lstStyle/>
          <a:p>
            <a:r>
              <a:rPr lang="en-US" altLang="ko-KR" sz="2000" err="1" smtClean="0"/>
              <a:t>NodeJS</a:t>
            </a:r>
            <a:r>
              <a:rPr lang="en-US" altLang="ko-KR" sz="2000" smtClean="0"/>
              <a:t> </a:t>
            </a:r>
            <a:r>
              <a:rPr lang="ko-KR" altLang="en-US" sz="2000" smtClean="0"/>
              <a:t>서버로 계산기 구현</a:t>
            </a:r>
            <a:endParaRPr lang="en-US" altLang="ko-KR" sz="2000" smtClean="0"/>
          </a:p>
          <a:p>
            <a:pPr lvl="1"/>
            <a:r>
              <a:rPr lang="en-US" altLang="ko-KR" sz="1600" smtClean="0"/>
              <a:t>calc_server.js</a:t>
            </a:r>
          </a:p>
          <a:p>
            <a:pPr lvl="1"/>
            <a:r>
              <a:rPr lang="ko-KR" altLang="en-US" sz="1600" smtClean="0"/>
              <a:t>넘겨진 </a:t>
            </a:r>
            <a:r>
              <a:rPr lang="en-US" altLang="ko-KR" sz="1600" smtClean="0"/>
              <a:t>parameter</a:t>
            </a:r>
            <a:r>
              <a:rPr lang="ko-KR" altLang="en-US" sz="1600" smtClean="0"/>
              <a:t>는 문자열이므로 산술 연산을 위해 </a:t>
            </a:r>
            <a:r>
              <a:rPr lang="ko-KR" altLang="en-US" sz="1600" err="1" smtClean="0"/>
              <a:t>형변환</a:t>
            </a:r>
            <a:r>
              <a:rPr lang="ko-KR" altLang="en-US" sz="1600" smtClean="0"/>
              <a:t> 한다</a:t>
            </a:r>
            <a:r>
              <a:rPr lang="en-US" altLang="ko-KR" sz="1600" smtClean="0"/>
              <a:t>.</a:t>
            </a:r>
          </a:p>
          <a:p>
            <a:pPr lvl="1"/>
            <a:r>
              <a:rPr lang="ko-KR" altLang="en-US" sz="1600" err="1" smtClean="0"/>
              <a:t>파라미터는</a:t>
            </a:r>
            <a:r>
              <a:rPr lang="ko-KR" altLang="en-US" sz="1600" smtClean="0"/>
              <a:t> 콜론</a:t>
            </a:r>
            <a:r>
              <a:rPr lang="en-US" altLang="ko-KR" sz="1600" smtClean="0"/>
              <a:t>(:) </a:t>
            </a:r>
            <a:r>
              <a:rPr lang="ko-KR" altLang="en-US" sz="1600" smtClean="0"/>
              <a:t>기호를 사용한다</a:t>
            </a:r>
            <a:r>
              <a:rPr lang="en-US" altLang="ko-KR" sz="1600" smtClean="0"/>
              <a:t>.</a:t>
            </a:r>
          </a:p>
          <a:p>
            <a:pPr marL="457200" lvl="1" indent="0">
              <a:buNone/>
            </a:pPr>
            <a:endParaRPr lang="en-US" altLang="ko-KR" sz="1200" smtClean="0"/>
          </a:p>
        </p:txBody>
      </p:sp>
      <p:sp>
        <p:nvSpPr>
          <p:cNvPr id="4" name="TextBox 3"/>
          <p:cNvSpPr txBox="1"/>
          <p:nvPr/>
        </p:nvSpPr>
        <p:spPr>
          <a:xfrm>
            <a:off x="1259632" y="2636912"/>
            <a:ext cx="6552728" cy="3754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altLang="ko-KR" sz="1400" err="1"/>
              <a:t>var</a:t>
            </a:r>
            <a:r>
              <a:rPr lang="en-US" altLang="ko-KR" sz="1400"/>
              <a:t> http = require('http');</a:t>
            </a:r>
          </a:p>
          <a:p>
            <a:pPr lvl="1"/>
            <a:r>
              <a:rPr lang="en-US" altLang="ko-KR" sz="1400" err="1"/>
              <a:t>var</a:t>
            </a:r>
            <a:r>
              <a:rPr lang="en-US" altLang="ko-KR" sz="1400"/>
              <a:t> express = require('express');</a:t>
            </a:r>
          </a:p>
          <a:p>
            <a:pPr lvl="1"/>
            <a:r>
              <a:rPr lang="en-US" altLang="ko-KR" sz="1400" err="1"/>
              <a:t>var</a:t>
            </a:r>
            <a:r>
              <a:rPr lang="en-US" altLang="ko-KR" sz="1400"/>
              <a:t> app = express();</a:t>
            </a:r>
          </a:p>
          <a:p>
            <a:pPr lvl="1"/>
            <a:endParaRPr lang="en-US" altLang="ko-KR" sz="1400"/>
          </a:p>
          <a:p>
            <a:pPr lvl="1"/>
            <a:r>
              <a:rPr lang="en-US" altLang="ko-KR" sz="1400" err="1"/>
              <a:t>app.get</a:t>
            </a:r>
            <a:r>
              <a:rPr lang="en-US" altLang="ko-KR" sz="1400"/>
              <a:t>("/plus/:a/:</a:t>
            </a:r>
            <a:r>
              <a:rPr lang="en-US" altLang="ko-KR" sz="1400" err="1"/>
              <a:t>b",function</a:t>
            </a:r>
            <a:r>
              <a:rPr lang="en-US" altLang="ko-KR" sz="1400"/>
              <a:t>(</a:t>
            </a:r>
            <a:r>
              <a:rPr lang="en-US" altLang="ko-KR" sz="1400" err="1"/>
              <a:t>req</a:t>
            </a:r>
            <a:r>
              <a:rPr lang="en-US" altLang="ko-KR" sz="1400"/>
              <a:t>, </a:t>
            </a:r>
            <a:r>
              <a:rPr lang="en-US" altLang="ko-KR" sz="1400" err="1"/>
              <a:t>resp</a:t>
            </a:r>
            <a:r>
              <a:rPr lang="en-US" altLang="ko-KR" sz="1400"/>
              <a:t>) {</a:t>
            </a:r>
          </a:p>
          <a:p>
            <a:pPr lvl="1"/>
            <a:r>
              <a:rPr lang="en-US" altLang="ko-KR" sz="1400"/>
              <a:t>    </a:t>
            </a:r>
            <a:r>
              <a:rPr lang="en-US" altLang="ko-KR" sz="1400" err="1"/>
              <a:t>resp.end</a:t>
            </a:r>
            <a:r>
              <a:rPr lang="en-US" altLang="ko-KR" sz="1400"/>
              <a:t>(String(Number(</a:t>
            </a:r>
            <a:r>
              <a:rPr lang="en-US" altLang="ko-KR" sz="1400" err="1"/>
              <a:t>req.params.a</a:t>
            </a:r>
            <a:r>
              <a:rPr lang="en-US" altLang="ko-KR" sz="1400"/>
              <a:t>) + </a:t>
            </a:r>
            <a:r>
              <a:rPr lang="en-US" altLang="ko-KR" sz="1400" err="1"/>
              <a:t>parseInt</a:t>
            </a:r>
            <a:r>
              <a:rPr lang="en-US" altLang="ko-KR" sz="1400"/>
              <a:t>(</a:t>
            </a:r>
            <a:r>
              <a:rPr lang="en-US" altLang="ko-KR" sz="1400" err="1"/>
              <a:t>req.params.b</a:t>
            </a:r>
            <a:r>
              <a:rPr lang="en-US" altLang="ko-KR" sz="1400" smtClean="0"/>
              <a:t>)));</a:t>
            </a:r>
            <a:endParaRPr lang="en-US" altLang="ko-KR" sz="1400"/>
          </a:p>
          <a:p>
            <a:pPr lvl="1"/>
            <a:r>
              <a:rPr lang="en-US" altLang="ko-KR" sz="1400"/>
              <a:t>});</a:t>
            </a:r>
          </a:p>
          <a:p>
            <a:pPr lvl="1"/>
            <a:r>
              <a:rPr lang="en-US" altLang="ko-KR" sz="1400" err="1"/>
              <a:t>app.get</a:t>
            </a:r>
            <a:r>
              <a:rPr lang="en-US" altLang="ko-KR" sz="1400"/>
              <a:t>("/minus/:a/:</a:t>
            </a:r>
            <a:r>
              <a:rPr lang="en-US" altLang="ko-KR" sz="1400" err="1"/>
              <a:t>b",function</a:t>
            </a:r>
            <a:r>
              <a:rPr lang="en-US" altLang="ko-KR" sz="1400"/>
              <a:t>(</a:t>
            </a:r>
            <a:r>
              <a:rPr lang="en-US" altLang="ko-KR" sz="1400" err="1"/>
              <a:t>req</a:t>
            </a:r>
            <a:r>
              <a:rPr lang="en-US" altLang="ko-KR" sz="1400"/>
              <a:t>, </a:t>
            </a:r>
            <a:r>
              <a:rPr lang="en-US" altLang="ko-KR" sz="1400" err="1"/>
              <a:t>resp</a:t>
            </a:r>
            <a:r>
              <a:rPr lang="en-US" altLang="ko-KR" sz="1400"/>
              <a:t>) {</a:t>
            </a:r>
          </a:p>
          <a:p>
            <a:pPr lvl="1"/>
            <a:r>
              <a:rPr lang="en-US" altLang="ko-KR" sz="1400"/>
              <a:t>    </a:t>
            </a:r>
            <a:r>
              <a:rPr lang="en-US" altLang="ko-KR" sz="1400" err="1"/>
              <a:t>resp.end</a:t>
            </a:r>
            <a:r>
              <a:rPr lang="en-US" altLang="ko-KR" sz="1400"/>
              <a:t>(String(Number(</a:t>
            </a:r>
            <a:r>
              <a:rPr lang="en-US" altLang="ko-KR" sz="1400" err="1"/>
              <a:t>req.params.a</a:t>
            </a:r>
            <a:r>
              <a:rPr lang="en-US" altLang="ko-KR" sz="1400"/>
              <a:t>) - </a:t>
            </a:r>
            <a:r>
              <a:rPr lang="en-US" altLang="ko-KR" sz="1400" err="1"/>
              <a:t>parseInt</a:t>
            </a:r>
            <a:r>
              <a:rPr lang="en-US" altLang="ko-KR" sz="1400"/>
              <a:t>(</a:t>
            </a:r>
            <a:r>
              <a:rPr lang="en-US" altLang="ko-KR" sz="1400" err="1"/>
              <a:t>req.params.b</a:t>
            </a:r>
            <a:r>
              <a:rPr lang="en-US" altLang="ko-KR" sz="1400" smtClean="0"/>
              <a:t>)));</a:t>
            </a:r>
            <a:endParaRPr lang="en-US" altLang="ko-KR" sz="1400"/>
          </a:p>
          <a:p>
            <a:pPr lvl="1"/>
            <a:r>
              <a:rPr lang="en-US" altLang="ko-KR" sz="1400"/>
              <a:t>});</a:t>
            </a:r>
          </a:p>
          <a:p>
            <a:pPr lvl="1"/>
            <a:r>
              <a:rPr lang="en-US" altLang="ko-KR" sz="1400" err="1"/>
              <a:t>app.get</a:t>
            </a:r>
            <a:r>
              <a:rPr lang="en-US" altLang="ko-KR" sz="1400"/>
              <a:t>("/</a:t>
            </a:r>
            <a:r>
              <a:rPr lang="en-US" altLang="ko-KR" sz="1400" err="1"/>
              <a:t>mult</a:t>
            </a:r>
            <a:r>
              <a:rPr lang="en-US" altLang="ko-KR" sz="1400"/>
              <a:t>/:a/:</a:t>
            </a:r>
            <a:r>
              <a:rPr lang="en-US" altLang="ko-KR" sz="1400" err="1"/>
              <a:t>b",function</a:t>
            </a:r>
            <a:r>
              <a:rPr lang="en-US" altLang="ko-KR" sz="1400"/>
              <a:t>(</a:t>
            </a:r>
            <a:r>
              <a:rPr lang="en-US" altLang="ko-KR" sz="1400" err="1"/>
              <a:t>req</a:t>
            </a:r>
            <a:r>
              <a:rPr lang="en-US" altLang="ko-KR" sz="1400"/>
              <a:t>, </a:t>
            </a:r>
            <a:r>
              <a:rPr lang="en-US" altLang="ko-KR" sz="1400" err="1"/>
              <a:t>resp</a:t>
            </a:r>
            <a:r>
              <a:rPr lang="en-US" altLang="ko-KR" sz="1400"/>
              <a:t>) {</a:t>
            </a:r>
          </a:p>
          <a:p>
            <a:pPr lvl="1"/>
            <a:r>
              <a:rPr lang="en-US" altLang="ko-KR" sz="1400"/>
              <a:t>    </a:t>
            </a:r>
            <a:r>
              <a:rPr lang="en-US" altLang="ko-KR" sz="1400" err="1"/>
              <a:t>resp.end</a:t>
            </a:r>
            <a:r>
              <a:rPr lang="en-US" altLang="ko-KR" sz="1400"/>
              <a:t>(String(Number(</a:t>
            </a:r>
            <a:r>
              <a:rPr lang="en-US" altLang="ko-KR" sz="1400" err="1"/>
              <a:t>req.params.a</a:t>
            </a:r>
            <a:r>
              <a:rPr lang="en-US" altLang="ko-KR" sz="1400"/>
              <a:t>) * </a:t>
            </a:r>
            <a:r>
              <a:rPr lang="en-US" altLang="ko-KR" sz="1400" err="1"/>
              <a:t>parseInt</a:t>
            </a:r>
            <a:r>
              <a:rPr lang="en-US" altLang="ko-KR" sz="1400"/>
              <a:t>(</a:t>
            </a:r>
            <a:r>
              <a:rPr lang="en-US" altLang="ko-KR" sz="1400" err="1"/>
              <a:t>req.params.b</a:t>
            </a:r>
            <a:r>
              <a:rPr lang="en-US" altLang="ko-KR" sz="1400" smtClean="0"/>
              <a:t>)));</a:t>
            </a:r>
            <a:endParaRPr lang="en-US" altLang="ko-KR" sz="1400"/>
          </a:p>
          <a:p>
            <a:pPr lvl="1"/>
            <a:r>
              <a:rPr lang="en-US" altLang="ko-KR" sz="1400"/>
              <a:t>});</a:t>
            </a:r>
          </a:p>
          <a:p>
            <a:pPr lvl="1"/>
            <a:r>
              <a:rPr lang="en-US" altLang="ko-KR" sz="1400" err="1"/>
              <a:t>app.get</a:t>
            </a:r>
            <a:r>
              <a:rPr lang="en-US" altLang="ko-KR" sz="1400"/>
              <a:t>("/div/:a/:</a:t>
            </a:r>
            <a:r>
              <a:rPr lang="en-US" altLang="ko-KR" sz="1400" err="1"/>
              <a:t>b",function</a:t>
            </a:r>
            <a:r>
              <a:rPr lang="en-US" altLang="ko-KR" sz="1400"/>
              <a:t>(</a:t>
            </a:r>
            <a:r>
              <a:rPr lang="en-US" altLang="ko-KR" sz="1400" err="1"/>
              <a:t>req</a:t>
            </a:r>
            <a:r>
              <a:rPr lang="en-US" altLang="ko-KR" sz="1400"/>
              <a:t>, </a:t>
            </a:r>
            <a:r>
              <a:rPr lang="en-US" altLang="ko-KR" sz="1400" err="1"/>
              <a:t>resp</a:t>
            </a:r>
            <a:r>
              <a:rPr lang="en-US" altLang="ko-KR" sz="1400"/>
              <a:t>) {</a:t>
            </a:r>
          </a:p>
          <a:p>
            <a:pPr lvl="1"/>
            <a:r>
              <a:rPr lang="en-US" altLang="ko-KR" sz="1400"/>
              <a:t>    </a:t>
            </a:r>
            <a:r>
              <a:rPr lang="en-US" altLang="ko-KR" sz="1400" err="1"/>
              <a:t>resp.end</a:t>
            </a:r>
            <a:r>
              <a:rPr lang="en-US" altLang="ko-KR" sz="1400"/>
              <a:t>(String(Number(</a:t>
            </a:r>
            <a:r>
              <a:rPr lang="en-US" altLang="ko-KR" sz="1400" err="1"/>
              <a:t>req.params.a</a:t>
            </a:r>
            <a:r>
              <a:rPr lang="en-US" altLang="ko-KR" sz="1400"/>
              <a:t>) / </a:t>
            </a:r>
            <a:r>
              <a:rPr lang="en-US" altLang="ko-KR" sz="1400" err="1"/>
              <a:t>parseInt</a:t>
            </a:r>
            <a:r>
              <a:rPr lang="en-US" altLang="ko-KR" sz="1400"/>
              <a:t>(</a:t>
            </a:r>
            <a:r>
              <a:rPr lang="en-US" altLang="ko-KR" sz="1400" err="1"/>
              <a:t>req.params.b</a:t>
            </a:r>
            <a:r>
              <a:rPr lang="en-US" altLang="ko-KR" sz="1400" smtClean="0"/>
              <a:t>)));</a:t>
            </a:r>
            <a:endParaRPr lang="en-US" altLang="ko-KR" sz="1400"/>
          </a:p>
          <a:p>
            <a:pPr lvl="1"/>
            <a:r>
              <a:rPr lang="en-US" altLang="ko-KR" sz="1400"/>
              <a:t>});</a:t>
            </a:r>
          </a:p>
          <a:p>
            <a:pPr lvl="1"/>
            <a:r>
              <a:rPr lang="en-US" altLang="ko-KR" sz="1400" err="1"/>
              <a:t>http.createServer</a:t>
            </a:r>
            <a:r>
              <a:rPr lang="en-US" altLang="ko-KR" sz="1400"/>
              <a:t>(app).listen(8080</a:t>
            </a:r>
            <a:r>
              <a:rPr lang="en-US" altLang="ko-KR" sz="1400" smtClean="0"/>
              <a:t>);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191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PTC4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567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PPT20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9144000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7960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PT56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836613"/>
            <a:ext cx="91567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6313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PT55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0"/>
            <a:ext cx="8189912" cy="661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14655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PTDEC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8218487" cy="662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8137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ftp </a:t>
            </a:r>
            <a:r>
              <a:rPr lang="ko-KR" altLang="en-US"/>
              <a:t>기본 명령어</a:t>
            </a:r>
            <a:r>
              <a:rPr lang="en-US" altLang="ko-KR"/>
              <a:t>(1)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/>
              <a:t>즉</a:t>
            </a:r>
            <a:r>
              <a:rPr lang="en-US" altLang="ko-KR" sz="1800"/>
              <a:t>, ftp</a:t>
            </a:r>
            <a:r>
              <a:rPr lang="ko-KR" altLang="en-US" sz="1800"/>
              <a:t>로 접속했을 때 사용할 수 있는 명령어를 확인해 보려면 </a:t>
            </a:r>
            <a:r>
              <a:rPr lang="en-US" altLang="ko-KR" sz="1800"/>
              <a:t>ftp&gt;?</a:t>
            </a:r>
            <a:r>
              <a:rPr lang="ko-KR" altLang="en-US" sz="1800"/>
              <a:t>을 입력해 보면 </a:t>
            </a:r>
            <a:r>
              <a:rPr lang="ko-KR" altLang="en-US" sz="1800" err="1"/>
              <a:t>사용가능한</a:t>
            </a:r>
            <a:r>
              <a:rPr lang="ko-KR" altLang="en-US" sz="1800"/>
              <a:t> </a:t>
            </a:r>
            <a:r>
              <a:rPr lang="en-US" altLang="ko-KR" sz="1800"/>
              <a:t>ftp</a:t>
            </a:r>
            <a:r>
              <a:rPr lang="ko-KR" altLang="en-US" sz="1800"/>
              <a:t>명령어가 </a:t>
            </a:r>
            <a:r>
              <a:rPr lang="ko-KR" altLang="en-US" sz="1800" err="1"/>
              <a:t>디스플레이된다</a:t>
            </a:r>
            <a:r>
              <a:rPr lang="en-US" altLang="ko-KR" sz="1800"/>
              <a:t>. </a:t>
            </a:r>
            <a:r>
              <a:rPr lang="ko-KR" altLang="en-US" sz="1800"/>
              <a:t>또한 </a:t>
            </a:r>
            <a:r>
              <a:rPr lang="en-US" altLang="ko-KR" sz="1800"/>
              <a:t>"ftp&gt;? </a:t>
            </a:r>
            <a:r>
              <a:rPr lang="ko-KR" altLang="en-US" sz="1800"/>
              <a:t>명령어</a:t>
            </a:r>
            <a:r>
              <a:rPr lang="en-US" altLang="ko-KR" sz="1800"/>
              <a:t>"</a:t>
            </a:r>
            <a:r>
              <a:rPr lang="ko-KR" altLang="en-US" sz="1800"/>
              <a:t>로 해당명령어의 도움말을 볼 수 있다</a:t>
            </a:r>
            <a:r>
              <a:rPr lang="en-US" altLang="ko-KR" sz="1800"/>
              <a:t>.</a:t>
            </a:r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다음은 이들 </a:t>
            </a:r>
            <a:r>
              <a:rPr lang="en-US" altLang="ko-KR" sz="1800"/>
              <a:t>ftp</a:t>
            </a:r>
            <a:r>
              <a:rPr lang="ko-KR" altLang="en-US" sz="1800" err="1"/>
              <a:t>명령어중</a:t>
            </a:r>
            <a:r>
              <a:rPr lang="ko-KR" altLang="en-US" sz="1800"/>
              <a:t> 자주 사용하는 명령어에 대한 설명이며</a:t>
            </a:r>
            <a:r>
              <a:rPr lang="en-US" altLang="ko-KR" sz="1800"/>
              <a:t>, ftp</a:t>
            </a:r>
            <a:r>
              <a:rPr lang="ko-KR" altLang="en-US" sz="1800"/>
              <a:t>명령어는 </a:t>
            </a:r>
            <a:r>
              <a:rPr lang="en-US" altLang="ko-KR" sz="1800"/>
              <a:t>FTP</a:t>
            </a:r>
            <a:r>
              <a:rPr lang="ko-KR" altLang="en-US" sz="1800"/>
              <a:t>서버에 따라 아주 조금씩 차이는 있다</a:t>
            </a:r>
          </a:p>
        </p:txBody>
      </p:sp>
      <p:pic>
        <p:nvPicPr>
          <p:cNvPr id="1026" name="Picture 2" descr="http://blogfiles3.naver.net/data14/2006/2/20/290/ftp-tmt0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756902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76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ftp </a:t>
            </a:r>
            <a:r>
              <a:rPr lang="ko-KR" altLang="en-US"/>
              <a:t>기본 명령어</a:t>
            </a:r>
            <a:r>
              <a:rPr lang="en-US" altLang="ko-KR"/>
              <a:t>(2)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b="1" err="1"/>
              <a:t>ascii</a:t>
            </a:r>
            <a:r>
              <a:rPr lang="ko-KR" altLang="en-US" sz="1600"/>
              <a:t> </a:t>
            </a:r>
            <a:r>
              <a:rPr lang="en-US" altLang="ko-KR" sz="1600"/>
              <a:t>: </a:t>
            </a:r>
            <a:r>
              <a:rPr lang="ko-KR" altLang="en-US" sz="1600"/>
              <a:t>전송모드를 </a:t>
            </a:r>
            <a:r>
              <a:rPr lang="en-US" altLang="ko-KR" sz="1600"/>
              <a:t>ASCII</a:t>
            </a:r>
            <a:r>
              <a:rPr lang="ko-KR" altLang="en-US" sz="1600"/>
              <a:t>모드로 설정한다</a:t>
            </a:r>
            <a:r>
              <a:rPr lang="en-US" altLang="ko-KR" sz="1600"/>
              <a:t>.(</a:t>
            </a:r>
            <a:r>
              <a:rPr lang="en-US" altLang="ko-KR" sz="1600" err="1"/>
              <a:t>ascii</a:t>
            </a:r>
            <a:r>
              <a:rPr lang="ko-KR" altLang="en-US" sz="1600"/>
              <a:t>또는 </a:t>
            </a:r>
            <a:r>
              <a:rPr lang="en-US" altLang="ko-KR" sz="1600"/>
              <a:t>as)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binary</a:t>
            </a:r>
            <a:r>
              <a:rPr lang="ko-KR" altLang="en-US" sz="1600"/>
              <a:t> </a:t>
            </a:r>
            <a:r>
              <a:rPr lang="en-US" altLang="ko-KR" sz="1600"/>
              <a:t>: </a:t>
            </a:r>
            <a:r>
              <a:rPr lang="ko-KR" altLang="en-US" sz="1600"/>
              <a:t>전송모드를 </a:t>
            </a:r>
            <a:r>
              <a:rPr lang="en-US" altLang="ko-KR" sz="1600"/>
              <a:t>BINARY</a:t>
            </a:r>
            <a:r>
              <a:rPr lang="ko-KR" altLang="en-US" sz="1600"/>
              <a:t>모드로 설정한다</a:t>
            </a:r>
            <a:r>
              <a:rPr lang="en-US" altLang="ko-KR" sz="1600"/>
              <a:t>.( binary</a:t>
            </a:r>
            <a:r>
              <a:rPr lang="ko-KR" altLang="en-US" sz="1600"/>
              <a:t>또는 </a:t>
            </a:r>
            <a:r>
              <a:rPr lang="en-US" altLang="ko-KR" sz="1600"/>
              <a:t>bi)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bell</a:t>
            </a:r>
            <a:r>
              <a:rPr lang="ko-KR" altLang="en-US" sz="1600"/>
              <a:t> </a:t>
            </a:r>
            <a:r>
              <a:rPr lang="en-US" altLang="ko-KR" sz="1600"/>
              <a:t>: </a:t>
            </a:r>
            <a:r>
              <a:rPr lang="ko-KR" altLang="en-US" sz="1600"/>
              <a:t>명령어 </a:t>
            </a:r>
            <a:r>
              <a:rPr lang="ko-KR" altLang="en-US" sz="1600" err="1"/>
              <a:t>완료시에</a:t>
            </a:r>
            <a:r>
              <a:rPr lang="ko-KR" altLang="en-US" sz="1600"/>
              <a:t> </a:t>
            </a:r>
            <a:r>
              <a:rPr lang="ko-KR" altLang="en-US" sz="1600" err="1"/>
              <a:t>벨소리를</a:t>
            </a:r>
            <a:r>
              <a:rPr lang="ko-KR" altLang="en-US" sz="1600"/>
              <a:t> </a:t>
            </a:r>
            <a:r>
              <a:rPr lang="ko-KR" altLang="en-US" sz="1600" err="1"/>
              <a:t>나게한다</a:t>
            </a:r>
            <a:r>
              <a:rPr lang="en-US" altLang="ko-KR" sz="1600"/>
              <a:t>.(bell)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bye</a:t>
            </a:r>
            <a:r>
              <a:rPr lang="ko-KR" altLang="en-US" sz="1600"/>
              <a:t> </a:t>
            </a:r>
            <a:r>
              <a:rPr lang="en-US" altLang="ko-KR" sz="1600"/>
              <a:t>: ftp</a:t>
            </a:r>
            <a:r>
              <a:rPr lang="ko-KR" altLang="en-US" sz="1600"/>
              <a:t>접속을 종료하고 빠져나간다</a:t>
            </a:r>
            <a:r>
              <a:rPr lang="en-US" altLang="ko-KR" sz="1600"/>
              <a:t>.(bye)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cd</a:t>
            </a:r>
            <a:r>
              <a:rPr lang="ko-KR" altLang="en-US" sz="1600"/>
              <a:t> </a:t>
            </a:r>
            <a:r>
              <a:rPr lang="en-US" altLang="ko-KR" sz="1600"/>
              <a:t>: remote</a:t>
            </a:r>
            <a:r>
              <a:rPr lang="ko-KR" altLang="en-US" sz="1600"/>
              <a:t>시스템의 </a:t>
            </a:r>
            <a:r>
              <a:rPr lang="ko-KR" altLang="en-US" sz="1600" err="1"/>
              <a:t>디렉토리를</a:t>
            </a:r>
            <a:r>
              <a:rPr lang="ko-KR" altLang="en-US" sz="1600"/>
              <a:t> 변경한다</a:t>
            </a:r>
            <a:r>
              <a:rPr lang="en-US" altLang="ko-KR" sz="1600"/>
              <a:t>.(cd </a:t>
            </a:r>
            <a:r>
              <a:rPr lang="ko-KR" altLang="en-US" sz="1600" err="1"/>
              <a:t>디렉토리명</a:t>
            </a:r>
            <a:r>
              <a:rPr lang="en-US" altLang="ko-KR" sz="1600"/>
              <a:t>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 err="1"/>
              <a:t>cdup</a:t>
            </a:r>
            <a:r>
              <a:rPr lang="ko-KR" altLang="en-US" sz="1600"/>
              <a:t> </a:t>
            </a:r>
            <a:r>
              <a:rPr lang="en-US" altLang="ko-KR" sz="1600"/>
              <a:t>: remote</a:t>
            </a:r>
            <a:r>
              <a:rPr lang="ko-KR" altLang="en-US" sz="1600"/>
              <a:t>시스템에서 </a:t>
            </a:r>
            <a:r>
              <a:rPr lang="ko-KR" altLang="en-US" sz="1600" err="1"/>
              <a:t>한단계</a:t>
            </a:r>
            <a:r>
              <a:rPr lang="ko-KR" altLang="en-US" sz="1600"/>
              <a:t> </a:t>
            </a:r>
            <a:r>
              <a:rPr lang="ko-KR" altLang="en-US" sz="1600" err="1"/>
              <a:t>상위디렉토리로</a:t>
            </a:r>
            <a:r>
              <a:rPr lang="ko-KR" altLang="en-US" sz="1600"/>
              <a:t> 이동한다</a:t>
            </a:r>
            <a:r>
              <a:rPr lang="en-US" altLang="ko-KR" sz="1600"/>
              <a:t>.(</a:t>
            </a:r>
            <a:r>
              <a:rPr lang="en-US" altLang="ko-KR" sz="1600" err="1"/>
              <a:t>cdup</a:t>
            </a:r>
            <a:r>
              <a:rPr lang="en-US" altLang="ko-KR" sz="1600"/>
              <a:t>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 err="1"/>
              <a:t>chmod</a:t>
            </a:r>
            <a:r>
              <a:rPr lang="ko-KR" altLang="en-US" sz="1600"/>
              <a:t> </a:t>
            </a:r>
            <a:r>
              <a:rPr lang="en-US" altLang="ko-KR" sz="1600"/>
              <a:t>: remote</a:t>
            </a:r>
            <a:r>
              <a:rPr lang="ko-KR" altLang="en-US" sz="1600"/>
              <a:t>시스템의 </a:t>
            </a:r>
            <a:r>
              <a:rPr lang="ko-KR" altLang="en-US" sz="1600" err="1"/>
              <a:t>파일퍼미션을</a:t>
            </a:r>
            <a:r>
              <a:rPr lang="ko-KR" altLang="en-US" sz="1600"/>
              <a:t> 변경한다</a:t>
            </a:r>
            <a:r>
              <a:rPr lang="en-US" altLang="ko-KR" sz="1600"/>
              <a:t>.(</a:t>
            </a:r>
            <a:r>
              <a:rPr lang="en-US" altLang="ko-KR" sz="1600" err="1"/>
              <a:t>chmod</a:t>
            </a:r>
            <a:r>
              <a:rPr lang="en-US" altLang="ko-KR" sz="1600"/>
              <a:t> 755 index.html)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close</a:t>
            </a:r>
            <a:r>
              <a:rPr lang="ko-KR" altLang="en-US" sz="1600"/>
              <a:t> </a:t>
            </a:r>
            <a:r>
              <a:rPr lang="en-US" altLang="ko-KR" sz="1600"/>
              <a:t>: ftp</a:t>
            </a:r>
            <a:r>
              <a:rPr lang="ko-KR" altLang="en-US" sz="1600"/>
              <a:t>접속을 종료한다</a:t>
            </a:r>
            <a:r>
              <a:rPr lang="en-US" altLang="ko-KR" sz="1600"/>
              <a:t>. (close)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delete</a:t>
            </a:r>
            <a:r>
              <a:rPr lang="ko-KR" altLang="en-US" sz="1600"/>
              <a:t> </a:t>
            </a:r>
            <a:r>
              <a:rPr lang="en-US" altLang="ko-KR" sz="1600"/>
              <a:t>: remote</a:t>
            </a:r>
            <a:r>
              <a:rPr lang="ko-KR" altLang="en-US" sz="1600"/>
              <a:t>시스템의 파일을 삭제한다</a:t>
            </a:r>
            <a:r>
              <a:rPr lang="en-US" altLang="ko-KR" sz="1600"/>
              <a:t>.(delete </a:t>
            </a:r>
            <a:r>
              <a:rPr lang="en-US" altLang="ko-KR" sz="1600" err="1"/>
              <a:t>index.old</a:t>
            </a:r>
            <a:r>
              <a:rPr lang="en-US" altLang="ko-KR" sz="1600"/>
              <a:t>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 err="1"/>
              <a:t>dir</a:t>
            </a:r>
            <a:r>
              <a:rPr lang="ko-KR" altLang="en-US" sz="1600"/>
              <a:t> </a:t>
            </a:r>
            <a:r>
              <a:rPr lang="en-US" altLang="ko-KR" sz="1600"/>
              <a:t>: remote</a:t>
            </a:r>
            <a:r>
              <a:rPr lang="ko-KR" altLang="en-US" sz="1600"/>
              <a:t>시스템의 </a:t>
            </a:r>
            <a:r>
              <a:rPr lang="ko-KR" altLang="en-US" sz="1600" err="1"/>
              <a:t>디렉토리</a:t>
            </a:r>
            <a:r>
              <a:rPr lang="ko-KR" altLang="en-US" sz="1600"/>
              <a:t> 내용을 </a:t>
            </a:r>
            <a:r>
              <a:rPr lang="ko-KR" altLang="en-US" sz="1600" err="1"/>
              <a:t>디스플레이한다</a:t>
            </a:r>
            <a:r>
              <a:rPr lang="en-US" altLang="ko-KR" sz="1600"/>
              <a:t>.(</a:t>
            </a:r>
            <a:r>
              <a:rPr lang="en-US" altLang="ko-KR" sz="1600" err="1"/>
              <a:t>dir</a:t>
            </a:r>
            <a:r>
              <a:rPr lang="en-US" altLang="ko-KR" sz="1600"/>
              <a:t>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disconnect</a:t>
            </a:r>
            <a:r>
              <a:rPr lang="ko-KR" altLang="en-US" sz="1600"/>
              <a:t> </a:t>
            </a:r>
            <a:r>
              <a:rPr lang="en-US" altLang="ko-KR" sz="1600"/>
              <a:t>: ftp</a:t>
            </a:r>
            <a:r>
              <a:rPr lang="ko-KR" altLang="en-US" sz="1600"/>
              <a:t>접속을 종료한다</a:t>
            </a:r>
            <a:r>
              <a:rPr lang="en-US" altLang="ko-KR" sz="1600"/>
              <a:t>.(disconnect)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exit</a:t>
            </a:r>
            <a:r>
              <a:rPr lang="ko-KR" altLang="en-US" sz="1600"/>
              <a:t> </a:t>
            </a:r>
            <a:r>
              <a:rPr lang="en-US" altLang="ko-KR" sz="1600"/>
              <a:t>: ftp</a:t>
            </a:r>
            <a:r>
              <a:rPr lang="ko-KR" altLang="en-US" sz="1600"/>
              <a:t>접속을 종료하고 빠져나간다</a:t>
            </a:r>
            <a:r>
              <a:rPr lang="en-US" altLang="ko-KR" sz="1600"/>
              <a:t>.(exit)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get</a:t>
            </a:r>
            <a:r>
              <a:rPr lang="ko-KR" altLang="en-US" sz="1600"/>
              <a:t> </a:t>
            </a:r>
            <a:r>
              <a:rPr lang="en-US" altLang="ko-KR" sz="1600"/>
              <a:t>: </a:t>
            </a:r>
            <a:r>
              <a:rPr lang="ko-KR" altLang="en-US" sz="1600"/>
              <a:t>지정된 </a:t>
            </a:r>
            <a:r>
              <a:rPr lang="ko-KR" altLang="en-US" sz="1600" err="1"/>
              <a:t>파일하나를</a:t>
            </a:r>
            <a:r>
              <a:rPr lang="ko-KR" altLang="en-US" sz="1600"/>
              <a:t> 가져온다</a:t>
            </a:r>
            <a:r>
              <a:rPr lang="en-US" altLang="ko-KR" sz="1600"/>
              <a:t>.(get index.html)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hash</a:t>
            </a:r>
            <a:r>
              <a:rPr lang="ko-KR" altLang="en-US" sz="1600"/>
              <a:t> </a:t>
            </a:r>
            <a:r>
              <a:rPr lang="en-US" altLang="ko-KR" sz="1600"/>
              <a:t>: </a:t>
            </a:r>
            <a:r>
              <a:rPr lang="ko-KR" altLang="en-US" sz="1600"/>
              <a:t>파일전송 도중에 </a:t>
            </a:r>
            <a:r>
              <a:rPr lang="en-US" altLang="ko-KR" sz="1600"/>
              <a:t>"#"</a:t>
            </a:r>
            <a:r>
              <a:rPr lang="ko-KR" altLang="en-US" sz="1600"/>
              <a:t>표시를 하여 전송중임을 나타낸다</a:t>
            </a:r>
            <a:r>
              <a:rPr lang="en-US" altLang="ko-KR" sz="1600"/>
              <a:t>.(hash)</a:t>
            </a:r>
            <a:endParaRPr lang="ko-KR" altLang="en-US" sz="1600"/>
          </a:p>
          <a:p>
            <a:pPr marL="0" indent="0">
              <a:buNone/>
            </a:pPr>
            <a:r>
              <a:rPr lang="en-US" altLang="ko-KR" sz="1600" b="1"/>
              <a:t>help</a:t>
            </a:r>
            <a:r>
              <a:rPr lang="ko-KR" altLang="en-US" sz="1600"/>
              <a:t> </a:t>
            </a:r>
            <a:r>
              <a:rPr lang="en-US" altLang="ko-KR" sz="1600"/>
              <a:t>: ftp</a:t>
            </a:r>
            <a:r>
              <a:rPr lang="ko-KR" altLang="en-US" sz="1600"/>
              <a:t>명령어 도움말을 볼 수 있다</a:t>
            </a:r>
            <a:r>
              <a:rPr lang="en-US" altLang="ko-KR" sz="1600"/>
              <a:t>.(help</a:t>
            </a:r>
            <a:r>
              <a:rPr lang="ko-KR" altLang="en-US" sz="1600"/>
              <a:t>또는 </a:t>
            </a:r>
            <a:r>
              <a:rPr lang="en-US" altLang="ko-KR" sz="1600"/>
              <a:t>help </a:t>
            </a:r>
            <a:r>
              <a:rPr lang="ko-KR" altLang="en-US" sz="1600"/>
              <a:t>명령어</a:t>
            </a:r>
            <a:r>
              <a:rPr lang="en-US" altLang="ko-KR" sz="1600"/>
              <a:t>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0804638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ftp </a:t>
            </a:r>
            <a:r>
              <a:rPr lang="ko-KR" altLang="en-US"/>
              <a:t>기본 명령어</a:t>
            </a:r>
            <a:r>
              <a:rPr lang="en-US" altLang="ko-KR"/>
              <a:t>(3)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b="1" err="1"/>
              <a:t>lcd</a:t>
            </a:r>
            <a:r>
              <a:rPr lang="ko-KR" altLang="en-US" sz="1400"/>
              <a:t> </a:t>
            </a:r>
            <a:r>
              <a:rPr lang="en-US" altLang="ko-KR" sz="1400"/>
              <a:t>: local</a:t>
            </a:r>
            <a:r>
              <a:rPr lang="ko-KR" altLang="en-US" sz="1400"/>
              <a:t>시스템의 </a:t>
            </a:r>
            <a:r>
              <a:rPr lang="ko-KR" altLang="en-US" sz="1400" err="1"/>
              <a:t>디렉토리를</a:t>
            </a:r>
            <a:r>
              <a:rPr lang="ko-KR" altLang="en-US" sz="1400"/>
              <a:t> 변경한다</a:t>
            </a:r>
            <a:r>
              <a:rPr lang="en-US" altLang="ko-KR" sz="1400"/>
              <a:t>.(</a:t>
            </a:r>
            <a:r>
              <a:rPr lang="en-US" altLang="ko-KR" sz="1400" err="1"/>
              <a:t>lcd</a:t>
            </a:r>
            <a:r>
              <a:rPr lang="en-US" altLang="ko-KR" sz="1400"/>
              <a:t> </a:t>
            </a:r>
            <a:r>
              <a:rPr lang="ko-KR" altLang="en-US" sz="1400" err="1"/>
              <a:t>디렉토리명</a:t>
            </a:r>
            <a:r>
              <a:rPr lang="en-US" altLang="ko-KR" sz="1400"/>
              <a:t>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 err="1"/>
              <a:t>ls</a:t>
            </a:r>
            <a:r>
              <a:rPr lang="ko-KR" altLang="en-US" sz="1400"/>
              <a:t> </a:t>
            </a:r>
            <a:r>
              <a:rPr lang="en-US" altLang="ko-KR" sz="1400"/>
              <a:t>: remote</a:t>
            </a:r>
            <a:r>
              <a:rPr lang="ko-KR" altLang="en-US" sz="1400"/>
              <a:t>시스템의 </a:t>
            </a:r>
            <a:r>
              <a:rPr lang="ko-KR" altLang="en-US" sz="1400" err="1"/>
              <a:t>디렉토리</a:t>
            </a:r>
            <a:r>
              <a:rPr lang="ko-KR" altLang="en-US" sz="1400"/>
              <a:t> 내용을 </a:t>
            </a:r>
            <a:r>
              <a:rPr lang="ko-KR" altLang="en-US" sz="1400" err="1"/>
              <a:t>디스플레이한다</a:t>
            </a:r>
            <a:r>
              <a:rPr lang="en-US" altLang="ko-KR" sz="1400"/>
              <a:t>. (</a:t>
            </a:r>
            <a:r>
              <a:rPr lang="en-US" altLang="ko-KR" sz="1400" err="1"/>
              <a:t>ls</a:t>
            </a:r>
            <a:r>
              <a:rPr lang="en-US" altLang="ko-KR" sz="1400"/>
              <a:t> </a:t>
            </a:r>
            <a:r>
              <a:rPr lang="ko-KR" altLang="en-US" sz="1400"/>
              <a:t>또는 </a:t>
            </a:r>
            <a:r>
              <a:rPr lang="en-US" altLang="ko-KR" sz="1400" err="1"/>
              <a:t>ls</a:t>
            </a:r>
            <a:r>
              <a:rPr lang="en-US" altLang="ko-KR" sz="1400"/>
              <a:t> -l)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 err="1"/>
              <a:t>mdelete</a:t>
            </a:r>
            <a:r>
              <a:rPr lang="ko-KR" altLang="en-US" sz="1400"/>
              <a:t> </a:t>
            </a:r>
            <a:r>
              <a:rPr lang="en-US" altLang="ko-KR" sz="1400"/>
              <a:t>: </a:t>
            </a:r>
            <a:r>
              <a:rPr lang="ko-KR" altLang="en-US" sz="1400" err="1"/>
              <a:t>여러개의</a:t>
            </a:r>
            <a:r>
              <a:rPr lang="ko-KR" altLang="en-US" sz="1400"/>
              <a:t> 파일을 한꺼번에 지울 때 사용한다</a:t>
            </a:r>
            <a:r>
              <a:rPr lang="en-US" altLang="ko-KR" sz="1400"/>
              <a:t>.( </a:t>
            </a:r>
            <a:r>
              <a:rPr lang="en-US" altLang="ko-KR" sz="1400" err="1"/>
              <a:t>mdelete</a:t>
            </a:r>
            <a:r>
              <a:rPr lang="en-US" altLang="ko-KR" sz="1400"/>
              <a:t> *.old)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 err="1"/>
              <a:t>mget</a:t>
            </a:r>
            <a:r>
              <a:rPr lang="ko-KR" altLang="en-US" sz="1400"/>
              <a:t> </a:t>
            </a:r>
            <a:r>
              <a:rPr lang="en-US" altLang="ko-KR" sz="1400"/>
              <a:t>: </a:t>
            </a:r>
            <a:r>
              <a:rPr lang="ko-KR" altLang="en-US" sz="1400" err="1"/>
              <a:t>여러개의</a:t>
            </a:r>
            <a:r>
              <a:rPr lang="ko-KR" altLang="en-US" sz="1400"/>
              <a:t> 파일을 한꺼번에 </a:t>
            </a:r>
            <a:r>
              <a:rPr lang="ko-KR" altLang="en-US" sz="1400" err="1"/>
              <a:t>가져오려할</a:t>
            </a:r>
            <a:r>
              <a:rPr lang="ko-KR" altLang="en-US" sz="1400"/>
              <a:t> 때 사용한다</a:t>
            </a:r>
            <a:r>
              <a:rPr lang="en-US" altLang="ko-KR" sz="1400"/>
              <a:t>. ( </a:t>
            </a:r>
            <a:r>
              <a:rPr lang="en-US" altLang="ko-KR" sz="1400" err="1"/>
              <a:t>mget</a:t>
            </a:r>
            <a:r>
              <a:rPr lang="en-US" altLang="ko-KR" sz="1400"/>
              <a:t> *.</a:t>
            </a:r>
            <a:r>
              <a:rPr lang="en-US" altLang="ko-KR" sz="1400" err="1"/>
              <a:t>gz</a:t>
            </a:r>
            <a:r>
              <a:rPr lang="en-US" altLang="ko-KR" sz="1400"/>
              <a:t>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 err="1"/>
              <a:t>mput</a:t>
            </a:r>
            <a:r>
              <a:rPr lang="ko-KR" altLang="en-US" sz="1400"/>
              <a:t> </a:t>
            </a:r>
            <a:r>
              <a:rPr lang="en-US" altLang="ko-KR" sz="1400"/>
              <a:t>: </a:t>
            </a:r>
            <a:r>
              <a:rPr lang="ko-KR" altLang="en-US" sz="1400"/>
              <a:t>한꺼번에 </a:t>
            </a:r>
            <a:r>
              <a:rPr lang="ko-KR" altLang="en-US" sz="1400" err="1"/>
              <a:t>여러개의</a:t>
            </a:r>
            <a:r>
              <a:rPr lang="ko-KR" altLang="en-US" sz="1400"/>
              <a:t> 파일을 </a:t>
            </a:r>
            <a:r>
              <a:rPr lang="en-US" altLang="ko-KR" sz="1400"/>
              <a:t>remote</a:t>
            </a:r>
            <a:r>
              <a:rPr lang="ko-KR" altLang="en-US" sz="1400"/>
              <a:t>시스템에 올린다</a:t>
            </a:r>
            <a:r>
              <a:rPr lang="en-US" altLang="ko-KR" sz="1400"/>
              <a:t>.(</a:t>
            </a:r>
            <a:r>
              <a:rPr lang="en-US" altLang="ko-KR" sz="1400" err="1"/>
              <a:t>mput</a:t>
            </a:r>
            <a:r>
              <a:rPr lang="en-US" altLang="ko-KR" sz="1400"/>
              <a:t> *.html)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open</a:t>
            </a:r>
            <a:r>
              <a:rPr lang="ko-KR" altLang="en-US" sz="1400"/>
              <a:t> </a:t>
            </a:r>
            <a:r>
              <a:rPr lang="en-US" altLang="ko-KR" sz="1400"/>
              <a:t>: ftp</a:t>
            </a:r>
            <a:r>
              <a:rPr lang="ko-KR" altLang="en-US" sz="1400"/>
              <a:t>접속을 시도한다</a:t>
            </a:r>
            <a:r>
              <a:rPr lang="en-US" altLang="ko-KR" sz="1400"/>
              <a:t>.(open 168.126.72.51</a:t>
            </a:r>
            <a:r>
              <a:rPr lang="ko-KR" altLang="en-US" sz="1400"/>
              <a:t>또는 </a:t>
            </a:r>
            <a:r>
              <a:rPr lang="en-US" altLang="ko-KR" sz="1400"/>
              <a:t>open ftp.kornet.net)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prompt</a:t>
            </a:r>
            <a:r>
              <a:rPr lang="ko-KR" altLang="en-US" sz="1400"/>
              <a:t> </a:t>
            </a:r>
            <a:r>
              <a:rPr lang="en-US" altLang="ko-KR" sz="1400"/>
              <a:t>: </a:t>
            </a:r>
            <a:r>
              <a:rPr lang="ko-KR" altLang="en-US" sz="1400" err="1"/>
              <a:t>파일전송시에</a:t>
            </a:r>
            <a:r>
              <a:rPr lang="ko-KR" altLang="en-US" sz="1400"/>
              <a:t> 확인과정을 거친다</a:t>
            </a:r>
            <a:r>
              <a:rPr lang="en-US" altLang="ko-KR" sz="1400"/>
              <a:t>. on/off </a:t>
            </a:r>
            <a:r>
              <a:rPr lang="ko-KR" altLang="en-US" sz="1400" err="1"/>
              <a:t>토글</a:t>
            </a:r>
            <a:r>
              <a:rPr lang="ko-KR" altLang="en-US" sz="1400"/>
              <a:t> </a:t>
            </a:r>
            <a:r>
              <a:rPr lang="en-US" altLang="ko-KR" sz="1400"/>
              <a:t>(prompt)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put</a:t>
            </a:r>
            <a:r>
              <a:rPr lang="ko-KR" altLang="en-US" sz="1400"/>
              <a:t> </a:t>
            </a:r>
            <a:r>
              <a:rPr lang="en-US" altLang="ko-KR" sz="1400"/>
              <a:t>: </a:t>
            </a:r>
            <a:r>
              <a:rPr lang="ko-KR" altLang="en-US" sz="1400"/>
              <a:t>하나의 파일을 </a:t>
            </a:r>
            <a:r>
              <a:rPr lang="en-US" altLang="ko-KR" sz="1400"/>
              <a:t>remote</a:t>
            </a:r>
            <a:r>
              <a:rPr lang="ko-KR" altLang="en-US" sz="1400"/>
              <a:t>시스템에 올린다</a:t>
            </a:r>
            <a:r>
              <a:rPr lang="en-US" altLang="ko-KR" sz="1400"/>
              <a:t>.(put index.html)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 err="1"/>
              <a:t>pwd</a:t>
            </a:r>
            <a:r>
              <a:rPr lang="ko-KR" altLang="en-US" sz="1400"/>
              <a:t> </a:t>
            </a:r>
            <a:r>
              <a:rPr lang="en-US" altLang="ko-KR" sz="1400"/>
              <a:t>: remote</a:t>
            </a:r>
            <a:r>
              <a:rPr lang="ko-KR" altLang="en-US" sz="1400"/>
              <a:t>시스템의 현재 </a:t>
            </a:r>
            <a:r>
              <a:rPr lang="ko-KR" altLang="en-US" sz="1400" err="1"/>
              <a:t>작업디렉토리를</a:t>
            </a:r>
            <a:r>
              <a:rPr lang="ko-KR" altLang="en-US" sz="1400"/>
              <a:t> 표시한다</a:t>
            </a:r>
            <a:r>
              <a:rPr lang="en-US" altLang="ko-KR" sz="1400"/>
              <a:t>.(</a:t>
            </a:r>
            <a:r>
              <a:rPr lang="en-US" altLang="ko-KR" sz="1400" err="1"/>
              <a:t>pwd</a:t>
            </a:r>
            <a:r>
              <a:rPr lang="en-US" altLang="ko-KR" sz="1400"/>
              <a:t>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quit</a:t>
            </a:r>
            <a:r>
              <a:rPr lang="ko-KR" altLang="en-US" sz="1400"/>
              <a:t> </a:t>
            </a:r>
            <a:r>
              <a:rPr lang="en-US" altLang="ko-KR" sz="1400"/>
              <a:t>: ftp</a:t>
            </a:r>
            <a:r>
              <a:rPr lang="ko-KR" altLang="en-US" sz="1400"/>
              <a:t>접속을 종료하고 빠져나간다</a:t>
            </a:r>
            <a:r>
              <a:rPr lang="en-US" altLang="ko-KR" sz="1400"/>
              <a:t>.(quit)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 err="1"/>
              <a:t>rstatus</a:t>
            </a:r>
            <a:r>
              <a:rPr lang="ko-KR" altLang="en-US" sz="1400"/>
              <a:t> </a:t>
            </a:r>
            <a:r>
              <a:rPr lang="en-US" altLang="ko-KR" sz="1400"/>
              <a:t>: remote</a:t>
            </a:r>
            <a:r>
              <a:rPr lang="ko-KR" altLang="en-US" sz="1400"/>
              <a:t>시스템의 상황</a:t>
            </a:r>
            <a:r>
              <a:rPr lang="en-US" altLang="ko-KR" sz="1400"/>
              <a:t>(version, </a:t>
            </a:r>
            <a:r>
              <a:rPr lang="ko-KR" altLang="en-US" sz="1400"/>
              <a:t>어디서</a:t>
            </a:r>
            <a:r>
              <a:rPr lang="en-US" altLang="ko-KR" sz="1400"/>
              <a:t>, </a:t>
            </a:r>
            <a:r>
              <a:rPr lang="ko-KR" altLang="en-US" sz="1400"/>
              <a:t>접속</a:t>
            </a:r>
            <a:r>
              <a:rPr lang="en-US" altLang="ko-KR" sz="1400"/>
              <a:t>ID</a:t>
            </a:r>
            <a:r>
              <a:rPr lang="ko-KR" altLang="en-US" sz="1400"/>
              <a:t>등</a:t>
            </a:r>
            <a:r>
              <a:rPr lang="en-US" altLang="ko-KR" sz="1400"/>
              <a:t>)</a:t>
            </a:r>
            <a:r>
              <a:rPr lang="ko-KR" altLang="en-US" sz="1400"/>
              <a:t>을 표시한다</a:t>
            </a:r>
            <a:r>
              <a:rPr lang="en-US" altLang="ko-KR" sz="1400"/>
              <a:t>.(</a:t>
            </a:r>
            <a:r>
              <a:rPr lang="en-US" altLang="ko-KR" sz="1400" err="1"/>
              <a:t>rstatus</a:t>
            </a:r>
            <a:r>
              <a:rPr lang="en-US" altLang="ko-KR" sz="1400"/>
              <a:t>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rename</a:t>
            </a:r>
            <a:r>
              <a:rPr lang="ko-KR" altLang="en-US" sz="1400"/>
              <a:t> </a:t>
            </a:r>
            <a:r>
              <a:rPr lang="en-US" altLang="ko-KR" sz="1400"/>
              <a:t>: remote</a:t>
            </a:r>
            <a:r>
              <a:rPr lang="ko-KR" altLang="en-US" sz="1400"/>
              <a:t>시스템의 파일명을 바꾼다</a:t>
            </a:r>
            <a:r>
              <a:rPr lang="en-US" altLang="ko-KR" sz="1400"/>
              <a:t>.(remote </a:t>
            </a:r>
            <a:r>
              <a:rPr lang="ko-KR" altLang="en-US" sz="1400"/>
              <a:t>현재파일명 </a:t>
            </a:r>
            <a:r>
              <a:rPr lang="ko-KR" altLang="en-US" sz="1400" err="1"/>
              <a:t>바꿀파일명</a:t>
            </a:r>
            <a:r>
              <a:rPr lang="en-US" altLang="ko-KR" sz="1400"/>
              <a:t>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 err="1"/>
              <a:t>rmdir</a:t>
            </a:r>
            <a:r>
              <a:rPr lang="ko-KR" altLang="en-US" sz="1400"/>
              <a:t> </a:t>
            </a:r>
            <a:r>
              <a:rPr lang="en-US" altLang="ko-KR" sz="1400"/>
              <a:t>: remote</a:t>
            </a:r>
            <a:r>
              <a:rPr lang="ko-KR" altLang="en-US" sz="1400"/>
              <a:t>시스템의 </a:t>
            </a:r>
            <a:r>
              <a:rPr lang="ko-KR" altLang="en-US" sz="1400" err="1"/>
              <a:t>디렉토리을</a:t>
            </a:r>
            <a:r>
              <a:rPr lang="ko-KR" altLang="en-US" sz="1400"/>
              <a:t> 삭제한다</a:t>
            </a:r>
            <a:r>
              <a:rPr lang="en-US" altLang="ko-KR" sz="1400"/>
              <a:t>.(</a:t>
            </a:r>
            <a:r>
              <a:rPr lang="en-US" altLang="ko-KR" sz="1400" err="1"/>
              <a:t>rmdir</a:t>
            </a:r>
            <a:r>
              <a:rPr lang="en-US" altLang="ko-KR" sz="1400"/>
              <a:t> </a:t>
            </a:r>
            <a:r>
              <a:rPr lang="ko-KR" altLang="en-US" sz="1400" err="1"/>
              <a:t>디렉토리명</a:t>
            </a:r>
            <a:r>
              <a:rPr lang="en-US" altLang="ko-KR" sz="1400"/>
              <a:t>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size</a:t>
            </a:r>
            <a:r>
              <a:rPr lang="ko-KR" altLang="en-US" sz="1400"/>
              <a:t> </a:t>
            </a:r>
            <a:r>
              <a:rPr lang="en-US" altLang="ko-KR" sz="1400"/>
              <a:t>:remote</a:t>
            </a:r>
            <a:r>
              <a:rPr lang="ko-KR" altLang="en-US" sz="1400"/>
              <a:t>시스템에 있는 파일의 크기를 </a:t>
            </a:r>
            <a:r>
              <a:rPr lang="en-US" altLang="ko-KR" sz="1400"/>
              <a:t>byte</a:t>
            </a:r>
            <a:r>
              <a:rPr lang="ko-KR" altLang="en-US" sz="1400"/>
              <a:t>단위로 표시한다</a:t>
            </a:r>
            <a:r>
              <a:rPr lang="en-US" altLang="ko-KR" sz="1400"/>
              <a:t>.(size index.html)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status</a:t>
            </a:r>
            <a:r>
              <a:rPr lang="ko-KR" altLang="en-US" sz="1400"/>
              <a:t> </a:t>
            </a:r>
            <a:r>
              <a:rPr lang="en-US" altLang="ko-KR" sz="1400"/>
              <a:t>: </a:t>
            </a:r>
            <a:r>
              <a:rPr lang="ko-KR" altLang="en-US" sz="1400"/>
              <a:t>현재 연결된 </a:t>
            </a:r>
            <a:r>
              <a:rPr lang="en-US" altLang="ko-KR" sz="1400"/>
              <a:t>ftp</a:t>
            </a:r>
            <a:r>
              <a:rPr lang="ko-KR" altLang="en-US" sz="1400"/>
              <a:t>세션모드에 대한 설정을 보여준다</a:t>
            </a:r>
            <a:r>
              <a:rPr lang="en-US" altLang="ko-KR" sz="1400"/>
              <a:t>.(status)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type</a:t>
            </a:r>
            <a:r>
              <a:rPr lang="ko-KR" altLang="en-US" sz="1400"/>
              <a:t> </a:t>
            </a:r>
            <a:r>
              <a:rPr lang="en-US" altLang="ko-KR" sz="1400"/>
              <a:t>: </a:t>
            </a:r>
            <a:r>
              <a:rPr lang="ko-KR" altLang="en-US" sz="1400"/>
              <a:t>전송모드를 설정한다</a:t>
            </a:r>
            <a:r>
              <a:rPr lang="en-US" altLang="ko-KR" sz="1400"/>
              <a:t>.(type </a:t>
            </a:r>
            <a:r>
              <a:rPr lang="ko-KR" altLang="en-US" sz="1400"/>
              <a:t>또는 </a:t>
            </a:r>
            <a:r>
              <a:rPr lang="en-US" altLang="ko-KR" sz="1400"/>
              <a:t>type </a:t>
            </a:r>
            <a:r>
              <a:rPr lang="en-US" altLang="ko-KR" sz="1400" err="1"/>
              <a:t>ascii</a:t>
            </a:r>
            <a:r>
              <a:rPr lang="en-US" altLang="ko-KR" sz="1400"/>
              <a:t> </a:t>
            </a:r>
            <a:r>
              <a:rPr lang="ko-KR" altLang="en-US" sz="1400"/>
              <a:t>또는 </a:t>
            </a:r>
            <a:r>
              <a:rPr lang="en-US" altLang="ko-KR" sz="1400"/>
              <a:t>type binary)</a:t>
            </a:r>
            <a:endParaRPr lang="ko-KR" altLang="en-US" sz="1400"/>
          </a:p>
          <a:p>
            <a:pPr marL="0" indent="0">
              <a:buNone/>
            </a:pPr>
            <a:endParaRPr lang="ko-KR" altLang="en-US" sz="1400"/>
          </a:p>
          <a:p>
            <a:pPr marL="0" indent="0">
              <a:buNone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326712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CentOS</a:t>
            </a:r>
            <a:r>
              <a:rPr lang="ko-KR" altLang="en-US" smtClean="0"/>
              <a:t>에 </a:t>
            </a:r>
            <a:r>
              <a:rPr lang="en-US" altLang="ko-KR" smtClean="0"/>
              <a:t>JAVA JDK </a:t>
            </a:r>
            <a:r>
              <a:rPr lang="ko-KR" altLang="en-US" smtClean="0"/>
              <a:t>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/>
              <a:t>$ rpm -</a:t>
            </a:r>
            <a:r>
              <a:rPr lang="en-US" altLang="ko-KR" sz="1600" err="1"/>
              <a:t>qa</a:t>
            </a:r>
            <a:r>
              <a:rPr lang="en-US" altLang="ko-KR" sz="1600"/>
              <a:t> | </a:t>
            </a:r>
            <a:r>
              <a:rPr lang="en-US" altLang="ko-KR" sz="1600" err="1"/>
              <a:t>grep</a:t>
            </a:r>
            <a:r>
              <a:rPr lang="en-US" altLang="ko-KR" sz="1600"/>
              <a:t> </a:t>
            </a:r>
            <a:r>
              <a:rPr lang="en-US" altLang="ko-KR" sz="1600" smtClean="0"/>
              <a:t>java</a:t>
            </a:r>
            <a:endParaRPr lang="en-US" altLang="ko-KR" sz="1600"/>
          </a:p>
          <a:p>
            <a:r>
              <a:rPr lang="en-US" altLang="ko-KR" sz="1600" smtClean="0"/>
              <a:t>$ </a:t>
            </a:r>
            <a:r>
              <a:rPr lang="en-US" altLang="ko-KR" sz="1600"/>
              <a:t>which </a:t>
            </a:r>
            <a:r>
              <a:rPr lang="en-US" altLang="ko-KR" sz="1600" smtClean="0"/>
              <a:t>java</a:t>
            </a:r>
          </a:p>
          <a:p>
            <a:r>
              <a:rPr lang="en-US" altLang="ko-KR" sz="1600"/>
              <a:t>$ </a:t>
            </a:r>
            <a:r>
              <a:rPr lang="en-US" altLang="ko-KR" sz="1600" err="1"/>
              <a:t>readlink</a:t>
            </a:r>
            <a:r>
              <a:rPr lang="en-US" altLang="ko-KR" sz="1600"/>
              <a:t> -f /</a:t>
            </a:r>
            <a:r>
              <a:rPr lang="en-US" altLang="ko-KR" sz="1600" err="1" smtClean="0"/>
              <a:t>usr</a:t>
            </a:r>
            <a:r>
              <a:rPr lang="en-US" altLang="ko-KR" sz="1600" smtClean="0"/>
              <a:t>/bin/java</a:t>
            </a:r>
          </a:p>
          <a:p>
            <a:r>
              <a:rPr lang="en-US" altLang="ko-KR" sz="1600"/>
              <a:t>$ </a:t>
            </a:r>
            <a:r>
              <a:rPr lang="en-US" altLang="ko-KR" sz="1600" err="1"/>
              <a:t>su</a:t>
            </a:r>
            <a:r>
              <a:rPr lang="en-US" altLang="ko-KR" sz="1600"/>
              <a:t> </a:t>
            </a:r>
            <a:r>
              <a:rPr lang="en-US" altLang="ko-KR" sz="1600" smtClean="0"/>
              <a:t>root</a:t>
            </a:r>
          </a:p>
          <a:p>
            <a:r>
              <a:rPr lang="en-US" altLang="ko-KR" sz="1600"/>
              <a:t># yum remove </a:t>
            </a:r>
            <a:r>
              <a:rPr lang="en-US" altLang="ko-KR" sz="1600" smtClean="0"/>
              <a:t>java-1.8.0-openjdk-headless-1.8.0.171-8.b10.el7_5.x86_64</a:t>
            </a:r>
          </a:p>
          <a:p>
            <a:r>
              <a:rPr lang="en-US" altLang="ko-KR" sz="1600"/>
              <a:t># rpm -</a:t>
            </a:r>
            <a:r>
              <a:rPr lang="en-US" altLang="ko-KR" sz="1600" err="1"/>
              <a:t>qa</a:t>
            </a:r>
            <a:r>
              <a:rPr lang="en-US" altLang="ko-KR" sz="1600"/>
              <a:t> | </a:t>
            </a:r>
            <a:r>
              <a:rPr lang="en-US" altLang="ko-KR" sz="1600" err="1"/>
              <a:t>grep</a:t>
            </a:r>
            <a:r>
              <a:rPr lang="en-US" altLang="ko-KR" sz="1600"/>
              <a:t> </a:t>
            </a:r>
            <a:r>
              <a:rPr lang="en-US" altLang="ko-KR" sz="1600" smtClean="0"/>
              <a:t>java</a:t>
            </a:r>
          </a:p>
          <a:p>
            <a:r>
              <a:rPr lang="en-US" altLang="ko-KR" sz="1600" smtClean="0"/>
              <a:t>java.sun.com</a:t>
            </a:r>
            <a:r>
              <a:rPr lang="ko-KR" altLang="en-US" sz="1600" smtClean="0"/>
              <a:t>에서 </a:t>
            </a:r>
            <a:r>
              <a:rPr lang="ko-KR" altLang="en-US" sz="1600" err="1" smtClean="0"/>
              <a:t>리눅스용</a:t>
            </a:r>
            <a:r>
              <a:rPr lang="ko-KR" altLang="en-US" sz="1600" smtClean="0"/>
              <a:t> </a:t>
            </a:r>
            <a:r>
              <a:rPr lang="en-US" altLang="ko-KR" sz="1600" err="1" smtClean="0"/>
              <a:t>jdk.rpm</a:t>
            </a:r>
            <a:r>
              <a:rPr lang="en-US" altLang="ko-KR" sz="1600" smtClean="0"/>
              <a:t> </a:t>
            </a:r>
            <a:r>
              <a:rPr lang="ko-KR" altLang="en-US" sz="1600" smtClean="0"/>
              <a:t>파일을 다운로드 해서 </a:t>
            </a:r>
            <a:r>
              <a:rPr lang="en-US" altLang="ko-KR" sz="1600" smtClean="0"/>
              <a:t>vagrant </a:t>
            </a:r>
            <a:r>
              <a:rPr lang="ko-KR" altLang="en-US" sz="1600" smtClean="0"/>
              <a:t>공유폴더에 넣는다</a:t>
            </a:r>
            <a:r>
              <a:rPr lang="en-US" altLang="ko-KR" sz="1600" smtClean="0"/>
              <a:t>.</a:t>
            </a:r>
          </a:p>
          <a:p>
            <a:r>
              <a:rPr lang="ko-KR" altLang="en-US" sz="1600" smtClean="0"/>
              <a:t>또는 구글에서 </a:t>
            </a:r>
            <a:r>
              <a:rPr lang="en-US" altLang="ko-KR" sz="1600" smtClean="0"/>
              <a:t>“</a:t>
            </a:r>
            <a:r>
              <a:rPr lang="ko-KR" altLang="en-US" sz="1600" smtClean="0"/>
              <a:t>리눅스 </a:t>
            </a:r>
            <a:r>
              <a:rPr lang="ko-KR" altLang="en-US" sz="1600" err="1" smtClean="0"/>
              <a:t>명령창에서</a:t>
            </a:r>
            <a:r>
              <a:rPr lang="ko-KR" altLang="en-US" sz="1600" smtClean="0"/>
              <a:t> </a:t>
            </a:r>
            <a:r>
              <a:rPr lang="en-US" altLang="ko-KR" sz="1600" err="1" smtClean="0"/>
              <a:t>jdk</a:t>
            </a:r>
            <a:r>
              <a:rPr lang="ko-KR" altLang="en-US" sz="1600" smtClean="0"/>
              <a:t>다운로드</a:t>
            </a:r>
            <a:r>
              <a:rPr lang="en-US" altLang="ko-KR" sz="1600" smtClean="0"/>
              <a:t>”</a:t>
            </a:r>
            <a:r>
              <a:rPr lang="ko-KR" altLang="en-US" sz="1600" smtClean="0"/>
              <a:t>로 검색</a:t>
            </a:r>
            <a:endParaRPr lang="en-US" altLang="ko-KR" sz="1600" smtClean="0"/>
          </a:p>
          <a:p>
            <a:pPr lvl="1"/>
            <a:r>
              <a:rPr lang="en-US" altLang="ko-KR" sz="1200" err="1"/>
              <a:t>wget</a:t>
            </a:r>
            <a:r>
              <a:rPr lang="en-US" altLang="ko-KR" sz="1200"/>
              <a:t> --no-check-certificate --no-cookies --header "Cookie: </a:t>
            </a:r>
            <a:r>
              <a:rPr lang="en-US" altLang="ko-KR" sz="1200" err="1" smtClean="0"/>
              <a:t>oraclelicense</a:t>
            </a:r>
            <a:r>
              <a:rPr lang="en-US" altLang="ko-KR" sz="1200" smtClean="0"/>
              <a:t>=accept-</a:t>
            </a:r>
            <a:r>
              <a:rPr lang="en-US" altLang="ko-KR" sz="1200" err="1" smtClean="0"/>
              <a:t>securebackup</a:t>
            </a:r>
            <a:r>
              <a:rPr lang="en-US" altLang="ko-KR" sz="1200" smtClean="0"/>
              <a:t>-cookie“  </a:t>
            </a:r>
            <a:r>
              <a:rPr lang="en-US" altLang="ko-KR" sz="1200" err="1" smtClean="0"/>
              <a:t>jdk</a:t>
            </a:r>
            <a:r>
              <a:rPr lang="en-US" altLang="ko-KR" sz="1200" smtClean="0"/>
              <a:t>-download-</a:t>
            </a:r>
            <a:r>
              <a:rPr lang="en-US" altLang="ko-KR" sz="1200" err="1" smtClean="0"/>
              <a:t>url</a:t>
            </a:r>
            <a:r>
              <a:rPr lang="ko-KR" altLang="en-US" sz="1200" smtClean="0"/>
              <a:t>경로</a:t>
            </a:r>
            <a:endParaRPr lang="en-US" altLang="ko-KR" sz="1200" smtClean="0"/>
          </a:p>
          <a:p>
            <a:r>
              <a:rPr lang="en-US" altLang="ko-KR" sz="1600" smtClean="0"/>
              <a:t># </a:t>
            </a:r>
            <a:r>
              <a:rPr lang="en-US" altLang="ko-KR" sz="1600"/>
              <a:t>rpm -</a:t>
            </a:r>
            <a:r>
              <a:rPr lang="en-US" altLang="ko-KR" sz="1600" err="1"/>
              <a:t>ivh</a:t>
            </a:r>
            <a:r>
              <a:rPr lang="en-US" altLang="ko-KR" sz="1600"/>
              <a:t> </a:t>
            </a:r>
            <a:r>
              <a:rPr lang="en-US" altLang="ko-KR" sz="1600" smtClean="0"/>
              <a:t>jdk-8u172-linux-x64.rpm</a:t>
            </a:r>
          </a:p>
          <a:p>
            <a:endParaRPr lang="en-US" altLang="ko-KR" sz="1600"/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7627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CentOS</a:t>
            </a:r>
            <a:r>
              <a:rPr lang="ko-KR" altLang="en-US" smtClean="0"/>
              <a:t>에 </a:t>
            </a:r>
            <a:r>
              <a:rPr lang="en-US" altLang="ko-KR" smtClean="0"/>
              <a:t>JAVA_HOME path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err="1"/>
              <a:t>readlink</a:t>
            </a:r>
            <a:r>
              <a:rPr lang="en-US" altLang="ko-KR" sz="1800"/>
              <a:t> -f /</a:t>
            </a:r>
            <a:r>
              <a:rPr lang="en-US" altLang="ko-KR" sz="1800" err="1"/>
              <a:t>usr</a:t>
            </a:r>
            <a:r>
              <a:rPr lang="en-US" altLang="ko-KR" sz="1800"/>
              <a:t>/bin/java</a:t>
            </a:r>
          </a:p>
          <a:p>
            <a:r>
              <a:rPr lang="en-US" altLang="ko-KR" sz="1800"/>
              <a:t>java </a:t>
            </a:r>
            <a:r>
              <a:rPr lang="ko-KR" altLang="en-US" sz="1800"/>
              <a:t>홈 </a:t>
            </a:r>
            <a:r>
              <a:rPr lang="ko-KR" altLang="en-US" sz="1800" err="1"/>
              <a:t>디렉토리</a:t>
            </a:r>
            <a:r>
              <a:rPr lang="ko-KR" altLang="en-US" sz="1800"/>
              <a:t> 경로를 복사한다</a:t>
            </a:r>
            <a:r>
              <a:rPr lang="en-US" altLang="ko-KR" sz="1800"/>
              <a:t>.</a:t>
            </a:r>
          </a:p>
          <a:p>
            <a:r>
              <a:rPr lang="en-US" altLang="ko-KR" sz="1800"/>
              <a:t># vi /</a:t>
            </a:r>
            <a:r>
              <a:rPr lang="en-US" altLang="ko-KR" sz="1800" err="1"/>
              <a:t>etc</a:t>
            </a:r>
            <a:r>
              <a:rPr lang="en-US" altLang="ko-KR" sz="1800"/>
              <a:t>/profile</a:t>
            </a:r>
          </a:p>
          <a:p>
            <a:pPr lvl="1"/>
            <a:r>
              <a:rPr lang="en-US" altLang="ko-KR" sz="1400" smtClean="0"/>
              <a:t>profile </a:t>
            </a:r>
            <a:r>
              <a:rPr lang="ko-KR" altLang="en-US" sz="1400" smtClean="0"/>
              <a:t>파일 맨 하단에 </a:t>
            </a:r>
            <a:r>
              <a:rPr lang="en-US" altLang="ko-KR" sz="1400" smtClean="0"/>
              <a:t>JAVA_HOME </a:t>
            </a:r>
            <a:r>
              <a:rPr lang="ko-KR" altLang="en-US" sz="1400" smtClean="0"/>
              <a:t>환경변수와 </a:t>
            </a:r>
            <a:r>
              <a:rPr lang="en-US" altLang="ko-KR" sz="1400" smtClean="0"/>
              <a:t>Path </a:t>
            </a:r>
            <a:r>
              <a:rPr lang="ko-KR" altLang="en-US" sz="1400" smtClean="0"/>
              <a:t>변</a:t>
            </a:r>
            <a:r>
              <a:rPr lang="ko-KR" altLang="en-US" sz="1400"/>
              <a:t>수</a:t>
            </a:r>
            <a:r>
              <a:rPr lang="ko-KR" altLang="en-US" sz="1400" smtClean="0"/>
              <a:t> 추가</a:t>
            </a:r>
            <a:endParaRPr lang="en-US" altLang="ko-KR" sz="1400" smtClean="0"/>
          </a:p>
          <a:p>
            <a:pPr marL="457200" lvl="1" indent="0">
              <a:buNone/>
            </a:pPr>
            <a:r>
              <a:rPr lang="en-US" altLang="ko-KR" sz="1400" smtClean="0"/>
              <a:t>--- </a:t>
            </a:r>
            <a:r>
              <a:rPr lang="ko-KR" altLang="en-US" sz="1400" smtClean="0"/>
              <a:t>생략 </a:t>
            </a:r>
            <a:r>
              <a:rPr lang="en-US" altLang="ko-KR" sz="1400" smtClean="0"/>
              <a:t>---</a:t>
            </a:r>
          </a:p>
          <a:p>
            <a:pPr marL="457200" lvl="1" indent="0">
              <a:buNone/>
            </a:pPr>
            <a:r>
              <a:rPr lang="en-US" altLang="ko-KR" sz="1400"/>
              <a:t>export JAVA_HOME=/</a:t>
            </a:r>
            <a:r>
              <a:rPr lang="en-US" altLang="ko-KR" sz="1400" err="1"/>
              <a:t>usr</a:t>
            </a:r>
            <a:r>
              <a:rPr lang="en-US" altLang="ko-KR" sz="1400"/>
              <a:t>/java/jdk1.8.0_172-amd64</a:t>
            </a:r>
          </a:p>
          <a:p>
            <a:pPr marL="457200" lvl="1" indent="0">
              <a:buNone/>
            </a:pPr>
            <a:r>
              <a:rPr lang="en-US" altLang="ko-KR" sz="1400"/>
              <a:t>export PATH=$PATH:$JAVA_HOME/bin</a:t>
            </a:r>
          </a:p>
          <a:p>
            <a:pPr marL="457200" lvl="1" indent="0">
              <a:buNone/>
            </a:pPr>
            <a:r>
              <a:rPr lang="en-US" altLang="ko-KR" sz="1400"/>
              <a:t>export CLASSPATH</a:t>
            </a:r>
            <a:r>
              <a:rPr lang="en-US" altLang="ko-KR" sz="1400" smtClean="0"/>
              <a:t>="."</a:t>
            </a:r>
          </a:p>
          <a:p>
            <a:pPr lvl="1"/>
            <a:endParaRPr lang="en-US" altLang="ko-KR" sz="1400" smtClean="0"/>
          </a:p>
          <a:p>
            <a:r>
              <a:rPr lang="en-US" altLang="ko-KR" sz="1800"/>
              <a:t># </a:t>
            </a:r>
            <a:r>
              <a:rPr lang="en-US" altLang="ko-KR" sz="1800" err="1"/>
              <a:t>javac</a:t>
            </a:r>
            <a:r>
              <a:rPr lang="en-US" altLang="ko-KR" sz="1800"/>
              <a:t> -</a:t>
            </a:r>
            <a:r>
              <a:rPr lang="en-US" altLang="ko-KR" sz="1800" smtClean="0"/>
              <a:t>version</a:t>
            </a:r>
          </a:p>
          <a:p>
            <a:endParaRPr lang="en-US" altLang="ko-KR" sz="1800"/>
          </a:p>
          <a:p>
            <a:r>
              <a:rPr lang="en-US" altLang="ko-KR" sz="1800"/>
              <a:t># </a:t>
            </a:r>
            <a:r>
              <a:rPr lang="en-US" altLang="ko-KR" sz="1800" err="1"/>
              <a:t>javac</a:t>
            </a:r>
            <a:r>
              <a:rPr lang="en-US" altLang="ko-KR" sz="1800"/>
              <a:t> -</a:t>
            </a:r>
            <a:r>
              <a:rPr lang="en-US" altLang="ko-KR" sz="1800" err="1"/>
              <a:t>cp</a:t>
            </a:r>
            <a:r>
              <a:rPr lang="en-US" altLang="ko-KR" sz="1800"/>
              <a:t> . -d . </a:t>
            </a:r>
            <a:r>
              <a:rPr lang="en-US" altLang="ko-KR" sz="1800" smtClean="0"/>
              <a:t>Hello.java</a:t>
            </a:r>
          </a:p>
          <a:p>
            <a:endParaRPr lang="en-US" altLang="ko-KR" sz="1800"/>
          </a:p>
          <a:p>
            <a:r>
              <a:rPr lang="en-US" altLang="ko-KR" sz="1800"/>
              <a:t># java org.comstudy21.Hello</a:t>
            </a:r>
          </a:p>
        </p:txBody>
      </p:sp>
    </p:spTree>
    <p:extLst>
      <p:ext uri="{BB962C8B-B14F-4D97-AF65-F5344CB8AC3E}">
        <p14:creationId xmlns:p14="http://schemas.microsoft.com/office/powerpoint/2010/main" val="17157339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소스 컴파일 및 실행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smtClean="0"/>
              <a:t>Hello.java </a:t>
            </a:r>
            <a:r>
              <a:rPr lang="ko-KR" altLang="en-US" sz="2000" smtClean="0"/>
              <a:t>소스파일</a:t>
            </a:r>
            <a:endParaRPr lang="en-US" altLang="ko-KR" sz="2000" smtClean="0"/>
          </a:p>
          <a:p>
            <a:pPr marL="457200" lvl="1" indent="0">
              <a:buNone/>
            </a:pPr>
            <a:r>
              <a:rPr lang="en-US" altLang="ko-KR" sz="1800"/>
              <a:t>package org.comstudy21</a:t>
            </a:r>
            <a:r>
              <a:rPr lang="en-US" altLang="ko-KR" sz="1800" smtClean="0"/>
              <a:t>;</a:t>
            </a:r>
            <a:endParaRPr lang="en-US" altLang="ko-KR" sz="1800"/>
          </a:p>
          <a:p>
            <a:pPr marL="457200" lvl="1" indent="0">
              <a:buNone/>
            </a:pPr>
            <a:r>
              <a:rPr lang="en-US" altLang="ko-KR" sz="1800"/>
              <a:t>public class Hello </a:t>
            </a:r>
            <a:r>
              <a:rPr lang="en-US" altLang="ko-KR" sz="1800" smtClean="0"/>
              <a:t>{</a:t>
            </a:r>
            <a:endParaRPr lang="en-US" altLang="ko-KR" sz="1800"/>
          </a:p>
          <a:p>
            <a:pPr marL="457200" lvl="1" indent="0">
              <a:buNone/>
            </a:pPr>
            <a:r>
              <a:rPr lang="en-US" altLang="ko-KR" sz="1800"/>
              <a:t>        public static void main(String[] </a:t>
            </a:r>
            <a:r>
              <a:rPr lang="en-US" altLang="ko-KR" sz="1800" err="1"/>
              <a:t>args</a:t>
            </a:r>
            <a:r>
              <a:rPr lang="en-US" altLang="ko-KR" sz="1800"/>
              <a:t>) </a:t>
            </a:r>
            <a:r>
              <a:rPr lang="en-US" altLang="ko-KR" sz="1800" smtClean="0"/>
              <a:t>{</a:t>
            </a:r>
            <a:endParaRPr lang="en-US" altLang="ko-KR" sz="1800"/>
          </a:p>
          <a:p>
            <a:pPr marL="457200" lvl="1" indent="0">
              <a:buNone/>
            </a:pPr>
            <a:r>
              <a:rPr lang="en-US" altLang="ko-KR" sz="1800"/>
              <a:t>                </a:t>
            </a:r>
            <a:r>
              <a:rPr lang="en-US" altLang="ko-KR" sz="1800" err="1"/>
              <a:t>System.out.println</a:t>
            </a:r>
            <a:r>
              <a:rPr lang="en-US" altLang="ko-KR" sz="1800"/>
              <a:t>("Hello world</a:t>
            </a:r>
            <a:r>
              <a:rPr lang="en-US" altLang="ko-KR" sz="1800" smtClean="0"/>
              <a:t>!");</a:t>
            </a:r>
            <a:endParaRPr lang="en-US" altLang="ko-KR" sz="1800"/>
          </a:p>
          <a:p>
            <a:pPr marL="457200" lvl="1" indent="0">
              <a:buNone/>
            </a:pPr>
            <a:r>
              <a:rPr lang="en-US" altLang="ko-KR" sz="1800"/>
              <a:t>        </a:t>
            </a:r>
            <a:r>
              <a:rPr lang="en-US" altLang="ko-KR" sz="1800" smtClean="0"/>
              <a:t>}</a:t>
            </a:r>
            <a:endParaRPr lang="en-US" altLang="ko-KR" sz="1800"/>
          </a:p>
          <a:p>
            <a:pPr marL="457200" lvl="1" indent="0">
              <a:buNone/>
            </a:pPr>
            <a:r>
              <a:rPr lang="en-US" altLang="ko-KR" sz="1800" smtClean="0"/>
              <a:t>}</a:t>
            </a:r>
          </a:p>
          <a:p>
            <a:pPr lvl="1"/>
            <a:endParaRPr lang="en-US" altLang="ko-KR" sz="1800" smtClean="0"/>
          </a:p>
          <a:p>
            <a:r>
              <a:rPr lang="en-US" altLang="ko-KR" sz="2000"/>
              <a:t># </a:t>
            </a:r>
            <a:r>
              <a:rPr lang="en-US" altLang="ko-KR" sz="2000" err="1"/>
              <a:t>javac</a:t>
            </a:r>
            <a:r>
              <a:rPr lang="en-US" altLang="ko-KR" sz="2000"/>
              <a:t> -</a:t>
            </a:r>
            <a:r>
              <a:rPr lang="en-US" altLang="ko-KR" sz="2000" err="1"/>
              <a:t>cp</a:t>
            </a:r>
            <a:r>
              <a:rPr lang="en-US" altLang="ko-KR" sz="2000"/>
              <a:t> . -d . </a:t>
            </a:r>
            <a:r>
              <a:rPr lang="en-US" altLang="ko-KR" sz="2000" smtClean="0"/>
              <a:t>Hello.java</a:t>
            </a:r>
          </a:p>
          <a:p>
            <a:endParaRPr lang="en-US" altLang="ko-KR" sz="2000"/>
          </a:p>
          <a:p>
            <a:r>
              <a:rPr lang="en-US" altLang="ko-KR" sz="2000"/>
              <a:t># java org.comstudy21.Hello</a:t>
            </a:r>
          </a:p>
        </p:txBody>
      </p:sp>
    </p:spTree>
    <p:extLst>
      <p:ext uri="{BB962C8B-B14F-4D97-AF65-F5344CB8AC3E}">
        <p14:creationId xmlns:p14="http://schemas.microsoft.com/office/powerpoint/2010/main" val="355871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크로스 도메인 문제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259632" y="3176972"/>
            <a:ext cx="1080120" cy="122413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Client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35896" y="2471847"/>
            <a:ext cx="1521018" cy="2592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Tomcat </a:t>
            </a:r>
            <a:r>
              <a:rPr lang="ko-KR" altLang="en-US" smtClean="0"/>
              <a:t>서버</a:t>
            </a:r>
            <a:endParaRPr lang="en-US" altLang="ko-KR" smtClean="0"/>
          </a:p>
          <a:p>
            <a:pPr algn="ctr"/>
            <a:r>
              <a:rPr lang="en-US" altLang="ko-KR" smtClean="0"/>
              <a:t>(8080</a:t>
            </a:r>
            <a:r>
              <a:rPr lang="ko-KR" altLang="en-US" smtClean="0"/>
              <a:t>포트</a:t>
            </a:r>
            <a:r>
              <a:rPr lang="en-US" altLang="ko-KR" smtClean="0"/>
              <a:t>)</a:t>
            </a:r>
          </a:p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60232" y="1772816"/>
            <a:ext cx="1440160" cy="1296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 smtClean="0"/>
              <a:t>NodeJS</a:t>
            </a:r>
            <a:endParaRPr lang="en-US" altLang="ko-KR" smtClean="0"/>
          </a:p>
          <a:p>
            <a:pPr algn="ctr"/>
            <a:r>
              <a:rPr lang="en-US" altLang="ko-KR" smtClean="0"/>
              <a:t>(3000</a:t>
            </a:r>
            <a:r>
              <a:rPr lang="ko-KR" altLang="en-US" smtClean="0"/>
              <a:t>포트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60232" y="4221088"/>
            <a:ext cx="1512168" cy="12961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Tomcat </a:t>
            </a:r>
            <a:r>
              <a:rPr lang="ko-KR" altLang="en-US"/>
              <a:t>서버</a:t>
            </a:r>
            <a:endParaRPr lang="en-US" altLang="ko-KR"/>
          </a:p>
          <a:p>
            <a:pPr algn="ctr"/>
            <a:r>
              <a:rPr lang="en-US" altLang="ko-KR"/>
              <a:t>(8080</a:t>
            </a:r>
            <a:r>
              <a:rPr lang="ko-KR" altLang="en-US"/>
              <a:t>포트</a:t>
            </a:r>
            <a:r>
              <a:rPr lang="en-US" altLang="ko-KR"/>
              <a:t>)</a:t>
            </a:r>
          </a:p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>
            <a:off x="2483768" y="3501008"/>
            <a:ext cx="1080120" cy="43204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 화살표 8"/>
          <p:cNvSpPr/>
          <p:nvPr/>
        </p:nvSpPr>
        <p:spPr>
          <a:xfrm rot="1225463">
            <a:off x="5200104" y="4119856"/>
            <a:ext cx="1224136" cy="468052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 rot="20579420">
            <a:off x="5220072" y="2644258"/>
            <a:ext cx="1247358" cy="504056"/>
            <a:chOff x="5220072" y="2132856"/>
            <a:chExt cx="1247358" cy="504056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0" name="오른쪽 화살표 9"/>
            <p:cNvSpPr/>
            <p:nvPr/>
          </p:nvSpPr>
          <p:spPr>
            <a:xfrm>
              <a:off x="5940152" y="2132856"/>
              <a:ext cx="527278" cy="50405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화살표 10"/>
            <p:cNvSpPr/>
            <p:nvPr/>
          </p:nvSpPr>
          <p:spPr>
            <a:xfrm>
              <a:off x="5220072" y="2132856"/>
              <a:ext cx="504056" cy="504056"/>
            </a:xfrm>
            <a:prstGeom prst="lef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곱셈 기호 12"/>
          <p:cNvSpPr/>
          <p:nvPr/>
        </p:nvSpPr>
        <p:spPr>
          <a:xfrm>
            <a:off x="5347222" y="2378081"/>
            <a:ext cx="950315" cy="1054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9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m-Lab </a:t>
            </a:r>
            <a:r>
              <a:rPr lang="ko-KR" altLang="en-US" b="1" err="1" smtClean="0"/>
              <a:t>클라우드</a:t>
            </a:r>
            <a:endParaRPr lang="ko-KR" altLang="en-US" b="1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/>
              <a:t>mLab</a:t>
            </a:r>
            <a:r>
              <a:rPr lang="en-US" altLang="ko-KR"/>
              <a:t> </a:t>
            </a:r>
            <a:r>
              <a:rPr lang="ko-KR" altLang="en-US" err="1"/>
              <a:t>클라우드에</a:t>
            </a:r>
            <a:r>
              <a:rPr lang="ko-KR" altLang="en-US"/>
              <a:t> </a:t>
            </a:r>
            <a:r>
              <a:rPr lang="en-US" altLang="ko-KR" err="1"/>
              <a:t>mongodb</a:t>
            </a:r>
            <a:r>
              <a:rPr lang="en-US" altLang="ko-KR"/>
              <a:t> </a:t>
            </a:r>
            <a:r>
              <a:rPr lang="ko-KR" altLang="en-US"/>
              <a:t>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50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mLab</a:t>
            </a:r>
            <a:r>
              <a:rPr lang="en-US" altLang="ko-KR" smtClean="0"/>
              <a:t> </a:t>
            </a:r>
            <a:r>
              <a:rPr lang="ko-KR" altLang="en-US" smtClean="0"/>
              <a:t>회원가입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03648" y="1600200"/>
            <a:ext cx="7283152" cy="4525963"/>
          </a:xfrm>
        </p:spPr>
        <p:txBody>
          <a:bodyPr>
            <a:normAutofit/>
          </a:bodyPr>
          <a:lstStyle/>
          <a:p>
            <a:r>
              <a:rPr lang="en-US" altLang="ko-KR" sz="2000"/>
              <a:t>https://mlab.com/</a:t>
            </a:r>
            <a:endParaRPr lang="ko-KR" altLang="en-US" sz="200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89" y="2041998"/>
            <a:ext cx="5576337" cy="441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13081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mLab</a:t>
            </a:r>
            <a:r>
              <a:rPr lang="en-US" altLang="ko-KR" smtClean="0"/>
              <a:t> </a:t>
            </a:r>
            <a:r>
              <a:rPr lang="ko-KR" altLang="en-US" smtClean="0"/>
              <a:t>가입 인증 메일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83" y="2636912"/>
            <a:ext cx="6415633" cy="33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910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mLab</a:t>
            </a:r>
            <a:r>
              <a:rPr lang="en-US" altLang="ko-KR" smtClean="0"/>
              <a:t> </a:t>
            </a:r>
            <a:r>
              <a:rPr lang="ko-KR" altLang="en-US" smtClean="0"/>
              <a:t>사용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5808"/>
            <a:ext cx="8229600" cy="34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139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mLab</a:t>
            </a:r>
            <a:r>
              <a:rPr lang="en-US" altLang="ko-KR"/>
              <a:t> </a:t>
            </a:r>
            <a:r>
              <a:rPr lang="ko-KR" altLang="en-US"/>
              <a:t>사용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7672"/>
            <a:ext cx="8229600" cy="39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63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mLab</a:t>
            </a:r>
            <a:r>
              <a:rPr lang="en-US" altLang="ko-KR"/>
              <a:t> </a:t>
            </a:r>
            <a:r>
              <a:rPr lang="ko-KR" altLang="en-US"/>
              <a:t>사용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0531"/>
            <a:ext cx="8229600" cy="3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58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DB </a:t>
            </a:r>
            <a:r>
              <a:rPr lang="ko-KR" altLang="en-US" smtClean="0"/>
              <a:t>컬렉션 만들기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59672"/>
            <a:ext cx="8229600" cy="32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316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 생성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9184"/>
            <a:ext cx="8229600" cy="4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399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새 사용자 정보 입력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502" y="1600200"/>
            <a:ext cx="699099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09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도큐먼트</a:t>
            </a:r>
            <a:r>
              <a:rPr lang="en-US" altLang="ko-KR" smtClean="0"/>
              <a:t>(</a:t>
            </a:r>
            <a:r>
              <a:rPr lang="ko-KR" altLang="en-US" smtClean="0"/>
              <a:t>레코드</a:t>
            </a:r>
            <a:r>
              <a:rPr lang="en-US" altLang="ko-KR" smtClean="0"/>
              <a:t>)</a:t>
            </a:r>
            <a:r>
              <a:rPr lang="ko-KR" altLang="en-US" smtClean="0"/>
              <a:t> 삽입</a:t>
            </a:r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295" y="1600200"/>
            <a:ext cx="732141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7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CORS </a:t>
            </a:r>
            <a:r>
              <a:rPr lang="ko-KR" altLang="en-US" smtClean="0"/>
              <a:t>모듈 사용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463"/>
            <a:ext cx="8229600" cy="4081436"/>
          </a:xfrm>
        </p:spPr>
      </p:pic>
    </p:spTree>
    <p:extLst>
      <p:ext uri="{BB962C8B-B14F-4D97-AF65-F5344CB8AC3E}">
        <p14:creationId xmlns:p14="http://schemas.microsoft.com/office/powerpoint/2010/main" val="316503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토큐먼트</a:t>
            </a:r>
            <a:r>
              <a:rPr lang="en-US" altLang="ko-KR" smtClean="0"/>
              <a:t>(</a:t>
            </a:r>
            <a:r>
              <a:rPr lang="ko-KR" altLang="en-US" smtClean="0"/>
              <a:t>레코드</a:t>
            </a:r>
            <a:r>
              <a:rPr lang="en-US" altLang="ko-KR" smtClean="0"/>
              <a:t>) </a:t>
            </a:r>
            <a:r>
              <a:rPr lang="ko-KR" altLang="en-US" smtClean="0"/>
              <a:t>확인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182" y="1600200"/>
            <a:ext cx="470363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211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외부 접속 정보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2320131"/>
            <a:ext cx="82105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553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 접속 허용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36" y="1600200"/>
            <a:ext cx="804112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706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외부 접속 허용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962" y="1600200"/>
            <a:ext cx="616807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223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로컬 </a:t>
            </a:r>
            <a:r>
              <a:rPr lang="en-US" altLang="ko-KR" smtClean="0"/>
              <a:t>PC</a:t>
            </a:r>
            <a:r>
              <a:rPr lang="ko-KR" altLang="en-US" smtClean="0"/>
              <a:t>의 </a:t>
            </a:r>
            <a:r>
              <a:rPr lang="en-US" altLang="ko-KR" smtClean="0"/>
              <a:t>mongo </a:t>
            </a:r>
            <a:r>
              <a:rPr lang="ko-KR" altLang="en-US" smtClean="0"/>
              <a:t>클라이언트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2996"/>
            <a:ext cx="8229600" cy="43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199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Node.js</a:t>
            </a:r>
            <a:r>
              <a:rPr lang="ko-KR" altLang="en-US" smtClean="0"/>
              <a:t>에서 </a:t>
            </a:r>
            <a:r>
              <a:rPr lang="en-US" altLang="ko-KR" smtClean="0"/>
              <a:t>driver </a:t>
            </a:r>
            <a:r>
              <a:rPr lang="ko-KR" altLang="en-US" smtClean="0"/>
              <a:t>접속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833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mLab</a:t>
            </a:r>
            <a:r>
              <a:rPr lang="en-US" altLang="ko-KR" smtClean="0"/>
              <a:t> </a:t>
            </a:r>
            <a:r>
              <a:rPr lang="ko-KR" altLang="en-US" smtClean="0"/>
              <a:t>서버 접속 정보 사용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err="1" smtClean="0"/>
              <a:t>설정파일에</a:t>
            </a:r>
            <a:r>
              <a:rPr lang="ko-KR" altLang="en-US" sz="1400" smtClean="0"/>
              <a:t> 드라이버 및 </a:t>
            </a:r>
            <a:r>
              <a:rPr lang="ko-KR" altLang="en-US" sz="1400" err="1" smtClean="0"/>
              <a:t>서버포트</a:t>
            </a:r>
            <a:r>
              <a:rPr lang="ko-KR" altLang="en-US" sz="1400" smtClean="0"/>
              <a:t> 설정</a:t>
            </a:r>
            <a:endParaRPr lang="en-US" altLang="ko-KR" sz="1400" smtClean="0"/>
          </a:p>
          <a:p>
            <a:pPr marL="400050" lvl="1" indent="0">
              <a:buNone/>
            </a:pPr>
            <a:r>
              <a:rPr lang="en-US" altLang="ko-KR" sz="1400" err="1" smtClean="0"/>
              <a:t>Module.exports</a:t>
            </a:r>
            <a:r>
              <a:rPr lang="en-US" altLang="ko-KR" sz="1400" smtClean="0"/>
              <a:t> = {</a:t>
            </a:r>
          </a:p>
          <a:p>
            <a:pPr marL="400050" lvl="1" indent="0">
              <a:buNone/>
            </a:pPr>
            <a:r>
              <a:rPr lang="en-US" altLang="ko-KR" sz="1400" smtClean="0"/>
              <a:t>	</a:t>
            </a:r>
            <a:r>
              <a:rPr lang="en-US" altLang="ko-KR" sz="1400" err="1" smtClean="0"/>
              <a:t>server_port</a:t>
            </a:r>
            <a:r>
              <a:rPr lang="en-US" altLang="ko-KR" sz="1400" smtClean="0"/>
              <a:t> : 8081,</a:t>
            </a:r>
          </a:p>
          <a:p>
            <a:pPr marL="400050" lvl="1" indent="0">
              <a:buNone/>
            </a:pPr>
            <a:r>
              <a:rPr lang="en-US" altLang="ko-KR" sz="1400"/>
              <a:t>	</a:t>
            </a:r>
            <a:r>
              <a:rPr lang="en-US" altLang="ko-KR" sz="1400" err="1" smtClean="0"/>
              <a:t>db_url</a:t>
            </a:r>
            <a:r>
              <a:rPr lang="ko-KR" altLang="en-US" sz="1400" smtClean="0"/>
              <a:t> </a:t>
            </a:r>
            <a:r>
              <a:rPr lang="en-US" altLang="ko-KR" sz="1400"/>
              <a:t>: mongodb://&lt;dbuser&gt;:&lt;dbpassword&gt;@ds135441.mlab.com:35441/users01</a:t>
            </a:r>
          </a:p>
          <a:p>
            <a:pPr marL="400050" lvl="1" indent="0">
              <a:buNone/>
            </a:pPr>
            <a:r>
              <a:rPr lang="en-US" altLang="ko-KR" sz="1400" smtClean="0"/>
              <a:t>}</a:t>
            </a:r>
          </a:p>
          <a:p>
            <a:pPr marL="400050" lvl="1" indent="0">
              <a:buNone/>
            </a:pPr>
            <a:endParaRPr lang="en-US" altLang="ko-KR" sz="1400"/>
          </a:p>
          <a:p>
            <a:pPr marL="400050" lvl="1" indent="0">
              <a:buNone/>
            </a:pPr>
            <a:endParaRPr lang="en-US" altLang="ko-KR" sz="1400" smtClean="0"/>
          </a:p>
          <a:p>
            <a:pPr marL="285750"/>
            <a:r>
              <a:rPr lang="ko-KR" altLang="en-US" sz="1800" smtClean="0"/>
              <a:t>서버 실행 포트 설정</a:t>
            </a:r>
            <a:endParaRPr lang="en-US" altLang="ko-KR" sz="1800" smtClean="0"/>
          </a:p>
          <a:p>
            <a:pPr marL="400050" lvl="1" indent="0">
              <a:buNone/>
            </a:pPr>
            <a:r>
              <a:rPr lang="en-US" altLang="ko-KR" sz="1400" err="1" smtClean="0"/>
              <a:t>Var</a:t>
            </a:r>
            <a:r>
              <a:rPr lang="en-US" altLang="ko-KR" sz="1400" smtClean="0"/>
              <a:t> server = </a:t>
            </a:r>
            <a:r>
              <a:rPr lang="en-US" altLang="ko-KR" sz="1400" err="1" smtClean="0"/>
              <a:t>http.createServer</a:t>
            </a:r>
            <a:r>
              <a:rPr lang="en-US" altLang="ko-KR" sz="1400" smtClean="0"/>
              <a:t>(app).listen(</a:t>
            </a:r>
            <a:r>
              <a:rPr lang="en-US" altLang="ko-KR" sz="1400" err="1" smtClean="0"/>
              <a:t>process.env.PORT</a:t>
            </a:r>
            <a:r>
              <a:rPr lang="en-US" altLang="ko-KR" sz="1400" smtClean="0"/>
              <a:t>||</a:t>
            </a:r>
            <a:r>
              <a:rPr lang="en-US" altLang="ko-KR" sz="1400" err="1" smtClean="0"/>
              <a:t>app.get</a:t>
            </a:r>
            <a:r>
              <a:rPr lang="en-US" altLang="ko-KR" sz="1400" smtClean="0"/>
              <a:t>(‘port’), function() {</a:t>
            </a:r>
          </a:p>
          <a:p>
            <a:pPr marL="400050" lvl="1" indent="0">
              <a:buNone/>
            </a:pPr>
            <a:r>
              <a:rPr lang="en-US" altLang="ko-KR" sz="1400" smtClean="0"/>
              <a:t>	…</a:t>
            </a:r>
          </a:p>
          <a:p>
            <a:pPr marL="400050" lvl="1" indent="0">
              <a:buNone/>
            </a:pPr>
            <a:r>
              <a:rPr lang="en-US" altLang="ko-KR" sz="1400"/>
              <a:t>}	</a:t>
            </a:r>
            <a:r>
              <a:rPr lang="en-US" altLang="ko-KR" sz="1400" smtClean="0"/>
              <a:t>			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735138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아마존 클라우드에 올리기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64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아마존 </a:t>
            </a:r>
            <a:r>
              <a:rPr lang="ko-KR" altLang="en-US" err="1" smtClean="0"/>
              <a:t>클라우드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75656" y="1600200"/>
            <a:ext cx="7211144" cy="4525963"/>
          </a:xfrm>
        </p:spPr>
        <p:txBody>
          <a:bodyPr>
            <a:normAutofit/>
          </a:bodyPr>
          <a:lstStyle/>
          <a:p>
            <a:r>
              <a:rPr lang="en-US" altLang="ko-KR" sz="1800"/>
              <a:t>https://aws.amazon.com/ko/</a:t>
            </a:r>
            <a:endParaRPr lang="ko-KR" altLang="en-US" sz="18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99" y="1988840"/>
            <a:ext cx="6205258" cy="47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758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</a:t>
            </a:r>
            <a:r>
              <a:rPr lang="ko-KR" altLang="en-US"/>
              <a:t>란</a:t>
            </a:r>
            <a:r>
              <a:rPr lang="en-US" altLang="ko-KR" smtClean="0"/>
              <a:t>?</a:t>
            </a:r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62444"/>
            <a:ext cx="7408755" cy="476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60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2)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/>
              <a:t>계산기</a:t>
            </a:r>
            <a:r>
              <a:rPr lang="en-US" altLang="ko-KR" smtClean="0"/>
              <a:t>(2)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Autofit/>
          </a:bodyPr>
          <a:lstStyle/>
          <a:p>
            <a:r>
              <a:rPr lang="en-US" altLang="ko-KR" sz="1800" smtClean="0"/>
              <a:t>Tomcat </a:t>
            </a:r>
            <a:r>
              <a:rPr lang="ko-KR" altLang="en-US" sz="1800" smtClean="0"/>
              <a:t>컨테이너에서 </a:t>
            </a:r>
            <a:r>
              <a:rPr lang="en-US" altLang="ko-KR" sz="1800" smtClean="0"/>
              <a:t>calc.html </a:t>
            </a:r>
            <a:r>
              <a:rPr lang="ko-KR" altLang="en-US" sz="1800" smtClean="0"/>
              <a:t>파일을 생성하고 </a:t>
            </a:r>
            <a:r>
              <a:rPr lang="en-US" altLang="ko-KR" sz="1800" smtClean="0"/>
              <a:t>form</a:t>
            </a:r>
            <a:r>
              <a:rPr lang="ko-KR" altLang="en-US" sz="1800" smtClean="0"/>
              <a:t>을 만든다</a:t>
            </a:r>
            <a:r>
              <a:rPr lang="en-US" altLang="ko-KR" sz="1800" smtClean="0"/>
              <a:t>.</a:t>
            </a:r>
          </a:p>
          <a:p>
            <a:pPr marL="0" indent="0">
              <a:buNone/>
            </a:pPr>
            <a:endParaRPr lang="en-US" altLang="ko-KR" sz="1800" smtClean="0"/>
          </a:p>
          <a:p>
            <a:pPr marL="0" indent="0">
              <a:buNone/>
            </a:pPr>
            <a:r>
              <a:rPr lang="en-US" altLang="ko-KR" sz="1800" smtClean="0"/>
              <a:t>&lt;</a:t>
            </a:r>
            <a:r>
              <a:rPr lang="en-US" altLang="ko-KR" sz="1800"/>
              <a:t>form&gt;</a:t>
            </a:r>
          </a:p>
          <a:p>
            <a:pPr marL="0" indent="0">
              <a:buNone/>
            </a:pPr>
            <a:r>
              <a:rPr lang="en-US" altLang="ko-KR" sz="1800" smtClean="0"/>
              <a:t>    &lt;</a:t>
            </a:r>
            <a:r>
              <a:rPr lang="en-US" altLang="ko-KR" sz="1800"/>
              <a:t>input type=</a:t>
            </a:r>
            <a:r>
              <a:rPr lang="en-US" altLang="ko-KR" sz="1800" i="1"/>
              <a:t>"text" name="a"&gt;</a:t>
            </a:r>
          </a:p>
          <a:p>
            <a:pPr marL="0" indent="0">
              <a:buNone/>
            </a:pPr>
            <a:r>
              <a:rPr lang="en-US" altLang="ko-KR" sz="1800" smtClean="0"/>
              <a:t>    &lt;</a:t>
            </a:r>
            <a:r>
              <a:rPr lang="en-US" altLang="ko-KR" sz="1800"/>
              <a:t>input type=</a:t>
            </a:r>
            <a:r>
              <a:rPr lang="en-US" altLang="ko-KR" sz="1800" i="1"/>
              <a:t>"text" name="b"&gt;</a:t>
            </a:r>
          </a:p>
          <a:p>
            <a:pPr marL="0" indent="0">
              <a:buNone/>
            </a:pPr>
            <a:r>
              <a:rPr lang="en-US" altLang="ko-KR" sz="1800" smtClean="0"/>
              <a:t>    &lt;</a:t>
            </a:r>
            <a:r>
              <a:rPr lang="en-US" altLang="ko-KR" sz="1800"/>
              <a:t>select name=</a:t>
            </a:r>
            <a:r>
              <a:rPr lang="en-US" altLang="ko-KR" sz="1800" i="1"/>
              <a:t>"op"&gt;</a:t>
            </a:r>
          </a:p>
          <a:p>
            <a:pPr marL="0" indent="0">
              <a:buNone/>
            </a:pPr>
            <a:r>
              <a:rPr lang="fr-FR" altLang="ko-KR" sz="1800" smtClean="0"/>
              <a:t>        &lt;</a:t>
            </a:r>
            <a:r>
              <a:rPr lang="fr-FR" altLang="ko-KR" sz="1800"/>
              <a:t>option value=</a:t>
            </a:r>
            <a:r>
              <a:rPr lang="fr-FR" altLang="ko-KR" sz="1800" i="1"/>
              <a:t>"plus"&gt;plus&lt;/option&gt;</a:t>
            </a:r>
          </a:p>
          <a:p>
            <a:pPr marL="0" indent="0">
              <a:buNone/>
            </a:pPr>
            <a:r>
              <a:rPr lang="en-US" altLang="ko-KR" sz="1800" smtClean="0"/>
              <a:t>        &lt;</a:t>
            </a:r>
            <a:r>
              <a:rPr lang="en-US" altLang="ko-KR" sz="1800"/>
              <a:t>option value=</a:t>
            </a:r>
            <a:r>
              <a:rPr lang="en-US" altLang="ko-KR" sz="1800" i="1"/>
              <a:t>"minus"&gt;minus&lt;/option&gt;</a:t>
            </a:r>
          </a:p>
          <a:p>
            <a:pPr marL="0" indent="0">
              <a:buNone/>
            </a:pPr>
            <a:r>
              <a:rPr lang="en-US" altLang="ko-KR" sz="1800" smtClean="0"/>
              <a:t>        &lt;</a:t>
            </a:r>
            <a:r>
              <a:rPr lang="en-US" altLang="ko-KR" sz="1800"/>
              <a:t>option value=</a:t>
            </a:r>
            <a:r>
              <a:rPr lang="en-US" altLang="ko-KR" sz="1800" i="1"/>
              <a:t>"</a:t>
            </a:r>
            <a:r>
              <a:rPr lang="en-US" altLang="ko-KR" sz="1800" i="1" err="1"/>
              <a:t>mult</a:t>
            </a:r>
            <a:r>
              <a:rPr lang="en-US" altLang="ko-KR" sz="1800" i="1"/>
              <a:t>"&gt;</a:t>
            </a:r>
            <a:r>
              <a:rPr lang="en-US" altLang="ko-KR" sz="1800" i="1" u="sng" err="1"/>
              <a:t>mult</a:t>
            </a:r>
            <a:r>
              <a:rPr lang="en-US" altLang="ko-KR" sz="1800" i="1" u="sng"/>
              <a:t>&lt;/option&gt;</a:t>
            </a:r>
          </a:p>
          <a:p>
            <a:pPr marL="0" indent="0">
              <a:buNone/>
            </a:pPr>
            <a:r>
              <a:rPr lang="en-US" altLang="ko-KR" sz="1800" smtClean="0"/>
              <a:t>        &lt;</a:t>
            </a:r>
            <a:r>
              <a:rPr lang="en-US" altLang="ko-KR" sz="1800"/>
              <a:t>option value=</a:t>
            </a:r>
            <a:r>
              <a:rPr lang="en-US" altLang="ko-KR" sz="1800" i="1"/>
              <a:t>"div"&gt;</a:t>
            </a:r>
            <a:r>
              <a:rPr lang="en-US" altLang="ko-KR" sz="1800" i="1" u="sng"/>
              <a:t>div&lt;/option&gt;</a:t>
            </a:r>
          </a:p>
          <a:p>
            <a:pPr marL="0" indent="0">
              <a:buNone/>
            </a:pPr>
            <a:r>
              <a:rPr lang="en-US" altLang="ko-KR" sz="1800" smtClean="0"/>
              <a:t>    &lt;/</a:t>
            </a:r>
            <a:r>
              <a:rPr lang="en-US" altLang="ko-KR" sz="1800"/>
              <a:t>select&gt;</a:t>
            </a:r>
          </a:p>
          <a:p>
            <a:pPr marL="0" indent="0">
              <a:buNone/>
            </a:pPr>
            <a:r>
              <a:rPr lang="en-US" altLang="ko-KR" sz="1800" smtClean="0"/>
              <a:t>    &lt;</a:t>
            </a:r>
            <a:r>
              <a:rPr lang="en-US" altLang="ko-KR" sz="1800"/>
              <a:t>input type=</a:t>
            </a:r>
            <a:r>
              <a:rPr lang="en-US" altLang="ko-KR" sz="1800" i="1"/>
              <a:t>"submit" value="result"&gt;</a:t>
            </a:r>
          </a:p>
          <a:p>
            <a:pPr marL="0" indent="0">
              <a:buNone/>
            </a:pPr>
            <a:r>
              <a:rPr lang="en-US" altLang="ko-KR" sz="1800"/>
              <a:t>&lt;/form&gt;</a:t>
            </a:r>
          </a:p>
          <a:p>
            <a:pPr marL="0" indent="0">
              <a:buNone/>
            </a:pPr>
            <a:r>
              <a:rPr lang="en-US" altLang="ko-KR" sz="1800"/>
              <a:t>&lt;div id=</a:t>
            </a:r>
            <a:r>
              <a:rPr lang="en-US" altLang="ko-KR" sz="1800" i="1"/>
              <a:t>"result"&gt;&lt;/div&gt;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891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아마존 </a:t>
            </a:r>
            <a:r>
              <a:rPr lang="en-US" altLang="ko-KR" smtClean="0"/>
              <a:t>AWS </a:t>
            </a:r>
            <a:r>
              <a:rPr lang="ko-KR" altLang="en-US" smtClean="0"/>
              <a:t>무료 온라인 교육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Amazon </a:t>
            </a:r>
            <a:r>
              <a:rPr lang="ko-KR" altLang="en-US" smtClean="0"/>
              <a:t>계정이 필요하다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44" y="2996953"/>
            <a:ext cx="8199112" cy="18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4979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Amazon AWS </a:t>
            </a:r>
            <a:r>
              <a:rPr lang="ko-KR" altLang="en-US"/>
              <a:t>서비스 </a:t>
            </a:r>
            <a:r>
              <a:rPr lang="ko-KR" altLang="en-US" smtClean="0"/>
              <a:t>가입</a:t>
            </a:r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2031" y="1310054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1400" smtClean="0"/>
              <a:t>웹사이트 접속</a:t>
            </a:r>
            <a:r>
              <a:rPr lang="en-US" altLang="ko-KR" sz="1400"/>
              <a:t> </a:t>
            </a:r>
            <a:r>
              <a:rPr lang="en-US" altLang="ko-KR" sz="1400" smtClean="0"/>
              <a:t>:</a:t>
            </a:r>
          </a:p>
          <a:p>
            <a:pPr lvl="1"/>
            <a:r>
              <a:rPr lang="en-US" altLang="ko-KR" sz="1400" smtClean="0"/>
              <a:t>https</a:t>
            </a:r>
            <a:r>
              <a:rPr lang="en-US" altLang="ko-KR" sz="1400"/>
              <a:t>://</a:t>
            </a:r>
            <a:r>
              <a:rPr lang="en-US" altLang="ko-KR" sz="1400" smtClean="0"/>
              <a:t>aws.amazon.com/ko</a:t>
            </a:r>
            <a:r>
              <a:rPr lang="en-US" altLang="ko-KR" sz="1400"/>
              <a:t>/</a:t>
            </a:r>
          </a:p>
          <a:p>
            <a:r>
              <a:rPr lang="ko-KR" altLang="en-US" sz="1400" smtClean="0"/>
              <a:t>회원가입</a:t>
            </a:r>
            <a:r>
              <a:rPr lang="en-US" altLang="ko-KR" sz="1400" smtClean="0"/>
              <a:t>: </a:t>
            </a:r>
          </a:p>
          <a:p>
            <a:pPr lvl="1"/>
            <a:r>
              <a:rPr lang="ko-KR" altLang="en-US" sz="1400" smtClean="0"/>
              <a:t>무료계정 생성하기 </a:t>
            </a:r>
            <a:endParaRPr lang="en-US" altLang="ko-KR" sz="1400" smtClean="0"/>
          </a:p>
          <a:p>
            <a:pPr lvl="2"/>
            <a:r>
              <a:rPr lang="en-US" altLang="ko-KR" sz="1000" smtClean="0"/>
              <a:t> </a:t>
            </a:r>
            <a:r>
              <a:rPr lang="ko-KR" altLang="en-US" sz="1000" smtClean="0"/>
              <a:t>신용카드 정보와 지불 정보를 업데이트 해야 계정 생성 가능</a:t>
            </a:r>
            <a:r>
              <a:rPr lang="en-US" altLang="ko-KR" sz="1000" smtClean="0"/>
              <a:t>.</a:t>
            </a:r>
          </a:p>
          <a:p>
            <a:pPr lvl="2"/>
            <a:r>
              <a:rPr lang="ko-KR" altLang="en-US" sz="1000" smtClean="0"/>
              <a:t>국제 전화 수신차단 해제 할 것</a:t>
            </a:r>
            <a:r>
              <a:rPr lang="en-US" altLang="ko-KR" sz="1000" smtClean="0"/>
              <a:t>.</a:t>
            </a:r>
          </a:p>
          <a:p>
            <a:pPr lvl="2"/>
            <a:r>
              <a:rPr lang="en-US" altLang="ko-KR" sz="1000" smtClean="0"/>
              <a:t>1</a:t>
            </a:r>
            <a:r>
              <a:rPr lang="ko-KR" altLang="en-US" sz="1000" smtClean="0"/>
              <a:t>달러 인출된다고 나옴</a:t>
            </a:r>
            <a:r>
              <a:rPr lang="en-US" altLang="ko-KR" sz="1000" smtClean="0"/>
              <a:t>(</a:t>
            </a:r>
            <a:r>
              <a:rPr lang="ko-KR" altLang="en-US" sz="1000" smtClean="0"/>
              <a:t>실제로 안 빠짐</a:t>
            </a:r>
            <a:r>
              <a:rPr lang="en-US" altLang="ko-KR" sz="1000" smtClean="0"/>
              <a:t>)</a:t>
            </a:r>
          </a:p>
          <a:p>
            <a:pPr lvl="2"/>
            <a:r>
              <a:rPr lang="ko-KR" altLang="en-US" sz="1000" smtClean="0"/>
              <a:t>계정 생성 완료 </a:t>
            </a:r>
            <a:r>
              <a:rPr lang="ko-KR" altLang="en-US" sz="1000" err="1" smtClean="0"/>
              <a:t>멘트</a:t>
            </a:r>
            <a:r>
              <a:rPr lang="ko-KR" altLang="en-US" sz="1000" smtClean="0"/>
              <a:t> 끝나기 전에 전화 끊지 않기</a:t>
            </a:r>
            <a:endParaRPr lang="ko-KR" altLang="en-US" sz="10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26309"/>
            <a:ext cx="2304256" cy="3397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5" y="2492896"/>
            <a:ext cx="23868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26754"/>
            <a:ext cx="1657038" cy="3584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427003"/>
            <a:ext cx="2397149" cy="19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0903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지원 플랜 선택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smtClean="0"/>
              <a:t>가격을 잘 확인 하세요</a:t>
            </a:r>
            <a:endParaRPr lang="en-US" altLang="ko-KR" sz="1800" smtClean="0"/>
          </a:p>
          <a:p>
            <a:pPr lvl="1"/>
            <a:r>
              <a:rPr lang="ko-KR" altLang="en-US" sz="1400" smtClean="0"/>
              <a:t>일단 </a:t>
            </a:r>
            <a:r>
              <a:rPr lang="en-US" altLang="ko-KR" sz="1400" smtClean="0"/>
              <a:t>"</a:t>
            </a:r>
            <a:r>
              <a:rPr lang="ko-KR" altLang="en-US" sz="1400" smtClean="0"/>
              <a:t>무료</a:t>
            </a:r>
            <a:r>
              <a:rPr lang="en-US" altLang="ko-KR" sz="1400" smtClean="0"/>
              <a:t>" </a:t>
            </a:r>
            <a:r>
              <a:rPr lang="ko-KR" altLang="en-US" sz="1400" smtClean="0"/>
              <a:t>선택</a:t>
            </a:r>
            <a:endParaRPr lang="ko-KR" alt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43" y="1700809"/>
            <a:ext cx="3963065" cy="47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2673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이메일</a:t>
            </a:r>
            <a:r>
              <a:rPr lang="ko-KR" altLang="en-US" smtClean="0"/>
              <a:t> 확인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smtClean="0"/>
              <a:t>Amazon</a:t>
            </a:r>
            <a:r>
              <a:rPr lang="ko-KR" altLang="en-US" sz="1600" smtClean="0"/>
              <a:t>에서 보내온 메일을 확인한다</a:t>
            </a:r>
            <a:r>
              <a:rPr lang="en-US" altLang="ko-KR" sz="1600" smtClean="0"/>
              <a:t>.</a:t>
            </a:r>
          </a:p>
          <a:p>
            <a:r>
              <a:rPr lang="ko-KR" altLang="en-US" sz="1600" smtClean="0"/>
              <a:t>단계별 학습 가이드를 제공한다</a:t>
            </a:r>
            <a:r>
              <a:rPr lang="en-US" altLang="ko-KR" sz="1600" smtClean="0"/>
              <a:t>.</a:t>
            </a:r>
            <a:endParaRPr lang="ko-KR" altLang="en-US" sz="16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276872"/>
            <a:ext cx="3096345" cy="226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81390"/>
            <a:ext cx="3024336" cy="295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23257"/>
            <a:ext cx="3132452" cy="2921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3379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684197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3449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빠른시</a:t>
            </a:r>
            <a:r>
              <a:rPr lang="ko-KR" altLang="en-US" err="1"/>
              <a:t>작</a:t>
            </a:r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6" y="1916832"/>
            <a:ext cx="8655181" cy="419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1042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인스턴스</a:t>
            </a:r>
            <a:r>
              <a:rPr lang="ko-KR" altLang="en-US" smtClean="0"/>
              <a:t> 시작 검토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7" y="1645831"/>
            <a:ext cx="823334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0217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private key file</a:t>
            </a:r>
            <a:r>
              <a:rPr lang="ko-KR" altLang="en-US" smtClean="0"/>
              <a:t> 다운로드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smtClean="0"/>
              <a:t>키 이름을 넣고 다운로드 받아야 한다</a:t>
            </a:r>
            <a:r>
              <a:rPr lang="en-US" altLang="ko-KR" sz="1800" smtClean="0"/>
              <a:t>.</a:t>
            </a:r>
          </a:p>
          <a:p>
            <a:pPr lvl="1"/>
            <a:r>
              <a:rPr lang="ko-KR" altLang="en-US" sz="1400" smtClean="0"/>
              <a:t>외부에서 </a:t>
            </a:r>
            <a:r>
              <a:rPr lang="en-US" altLang="ko-KR" sz="1400" smtClean="0"/>
              <a:t>SSH </a:t>
            </a:r>
            <a:r>
              <a:rPr lang="ko-KR" altLang="en-US" sz="1400" smtClean="0"/>
              <a:t>접속 등의 작업에 필요하다</a:t>
            </a:r>
            <a:r>
              <a:rPr lang="en-US" altLang="ko-KR" sz="1400" smtClean="0"/>
              <a:t>.</a:t>
            </a:r>
          </a:p>
          <a:p>
            <a:pPr lvl="1"/>
            <a:r>
              <a:rPr lang="ko-KR" altLang="en-US" sz="1400" smtClean="0"/>
              <a:t>쉽</a:t>
            </a:r>
            <a:r>
              <a:rPr lang="ko-KR" altLang="en-US" sz="1400"/>
              <a:t>게</a:t>
            </a:r>
            <a:r>
              <a:rPr lang="ko-KR" altLang="en-US" sz="1400" smtClean="0"/>
              <a:t> 접근 가능한 곳에 잘 보관 한다</a:t>
            </a:r>
            <a:r>
              <a:rPr lang="en-US" altLang="ko-KR" sz="1400" smtClean="0"/>
              <a:t>.</a:t>
            </a:r>
            <a:endParaRPr lang="ko-KR" altLang="en-US" sz="14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765931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9644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시작 상태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628800"/>
            <a:ext cx="8186849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0743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인스턴스</a:t>
            </a:r>
            <a:r>
              <a:rPr lang="ko-KR" altLang="en-US" smtClean="0"/>
              <a:t> 시작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97496"/>
            <a:ext cx="8496944" cy="302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7392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2)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/>
              <a:t>계산기</a:t>
            </a:r>
            <a:r>
              <a:rPr lang="en-US" altLang="ko-KR" smtClean="0"/>
              <a:t>(3)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656"/>
          </a:xfrm>
        </p:spPr>
        <p:txBody>
          <a:bodyPr>
            <a:noAutofit/>
          </a:bodyPr>
          <a:lstStyle/>
          <a:p>
            <a:r>
              <a:rPr lang="en-US" altLang="ko-KR" sz="2000" smtClean="0"/>
              <a:t>http</a:t>
            </a:r>
            <a:r>
              <a:rPr lang="ko-KR" altLang="en-US" sz="2000" smtClean="0"/>
              <a:t>서버의 </a:t>
            </a:r>
            <a:r>
              <a:rPr lang="en-US" altLang="ko-KR" sz="2000" smtClean="0"/>
              <a:t>calc.html</a:t>
            </a:r>
            <a:r>
              <a:rPr lang="ko-KR" altLang="en-US" sz="2000" smtClean="0"/>
              <a:t>에서 </a:t>
            </a:r>
            <a:r>
              <a:rPr lang="en-US" altLang="ko-KR" sz="2000" smtClean="0"/>
              <a:t>Ajax</a:t>
            </a:r>
            <a:r>
              <a:rPr lang="ko-KR" altLang="en-US" sz="2000" smtClean="0"/>
              <a:t>를 이용해서 </a:t>
            </a:r>
            <a:r>
              <a:rPr lang="en-US" altLang="ko-KR" sz="2000" smtClean="0"/>
              <a:t>node </a:t>
            </a:r>
            <a:r>
              <a:rPr lang="ko-KR" altLang="en-US" sz="2000" smtClean="0"/>
              <a:t>서버를 호출한다</a:t>
            </a:r>
            <a:r>
              <a:rPr lang="en-US" altLang="ko-KR" sz="2000" smtClean="0"/>
              <a:t>.</a:t>
            </a:r>
            <a:endParaRPr lang="en-US" altLang="ko-KR" sz="2000"/>
          </a:p>
          <a:p>
            <a:pPr marL="0" indent="0">
              <a:buNone/>
            </a:pPr>
            <a:endParaRPr lang="en-US" altLang="ko-KR" sz="110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1980123"/>
            <a:ext cx="7272808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/>
              <a:t>&lt;script&gt;</a:t>
            </a:r>
          </a:p>
          <a:p>
            <a:r>
              <a:rPr lang="en-US" altLang="ko-KR" sz="1400" err="1"/>
              <a:t>var</a:t>
            </a:r>
            <a:r>
              <a:rPr lang="en-US" altLang="ko-KR" sz="1400"/>
              <a:t> form = </a:t>
            </a:r>
            <a:r>
              <a:rPr lang="en-US" altLang="ko-KR" sz="1400" err="1"/>
              <a:t>document.forms</a:t>
            </a:r>
            <a:r>
              <a:rPr lang="en-US" altLang="ko-KR" sz="1400"/>
              <a:t>[0];</a:t>
            </a:r>
          </a:p>
          <a:p>
            <a:r>
              <a:rPr lang="en-US" altLang="ko-KR" sz="1400"/>
              <a:t>console.log(form);</a:t>
            </a:r>
          </a:p>
          <a:p>
            <a:r>
              <a:rPr lang="en-US" altLang="ko-KR" sz="1400" err="1"/>
              <a:t>form.onsubmit</a:t>
            </a:r>
            <a:r>
              <a:rPr lang="en-US" altLang="ko-KR" sz="1400"/>
              <a:t> = function() {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event.preventDefault</a:t>
            </a:r>
            <a:r>
              <a:rPr lang="en-US" altLang="ko-KR" sz="1400"/>
              <a:t>();</a:t>
            </a:r>
          </a:p>
          <a:p>
            <a:endParaRPr lang="ko-KR" altLang="en-US" sz="1400"/>
          </a:p>
          <a:p>
            <a:r>
              <a:rPr lang="en-US" altLang="ko-KR" sz="1400"/>
              <a:t>    </a:t>
            </a:r>
            <a:r>
              <a:rPr lang="en-US" altLang="ko-KR" sz="1400" err="1"/>
              <a:t>var</a:t>
            </a:r>
            <a:r>
              <a:rPr lang="en-US" altLang="ko-KR" sz="1400"/>
              <a:t> op = </a:t>
            </a:r>
            <a:r>
              <a:rPr lang="en-US" altLang="ko-KR" sz="1400" err="1"/>
              <a:t>this.op.value</a:t>
            </a:r>
            <a:r>
              <a:rPr lang="en-US" altLang="ko-KR" sz="1400"/>
              <a:t>;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var</a:t>
            </a:r>
            <a:r>
              <a:rPr lang="en-US" altLang="ko-KR" sz="1400"/>
              <a:t> a = </a:t>
            </a:r>
            <a:r>
              <a:rPr lang="en-US" altLang="ko-KR" sz="1400" err="1"/>
              <a:t>this.a.value</a:t>
            </a:r>
            <a:r>
              <a:rPr lang="en-US" altLang="ko-KR" sz="1400"/>
              <a:t>;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var</a:t>
            </a:r>
            <a:r>
              <a:rPr lang="en-US" altLang="ko-KR" sz="1400"/>
              <a:t> b = </a:t>
            </a:r>
            <a:r>
              <a:rPr lang="en-US" altLang="ko-KR" sz="1400" err="1"/>
              <a:t>this.b.value</a:t>
            </a:r>
            <a:r>
              <a:rPr lang="en-US" altLang="ko-KR" sz="1400"/>
              <a:t>;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var</a:t>
            </a:r>
            <a:r>
              <a:rPr lang="en-US" altLang="ko-KR" sz="1400"/>
              <a:t> </a:t>
            </a:r>
            <a:r>
              <a:rPr lang="en-US" altLang="ko-KR" sz="1400" err="1"/>
              <a:t>url</a:t>
            </a:r>
            <a:r>
              <a:rPr lang="en-US" altLang="ko-KR" sz="1400"/>
              <a:t> = "http://localhost:3000/"+op+"/"+a+"/"+b;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var</a:t>
            </a:r>
            <a:r>
              <a:rPr lang="en-US" altLang="ko-KR" sz="1400"/>
              <a:t> </a:t>
            </a:r>
            <a:r>
              <a:rPr lang="en-US" altLang="ko-KR" sz="1400" err="1"/>
              <a:t>xhr</a:t>
            </a:r>
            <a:r>
              <a:rPr lang="en-US" altLang="ko-KR" sz="1400"/>
              <a:t> = new </a:t>
            </a:r>
            <a:r>
              <a:rPr lang="en-US" altLang="ko-KR" sz="1400" err="1"/>
              <a:t>XMLHttpRequest</a:t>
            </a:r>
            <a:r>
              <a:rPr lang="en-US" altLang="ko-KR" sz="1400"/>
              <a:t>();</a:t>
            </a:r>
          </a:p>
          <a:p>
            <a:endParaRPr lang="ko-KR" altLang="en-US" sz="1400"/>
          </a:p>
          <a:p>
            <a:r>
              <a:rPr lang="en-US" altLang="ko-KR" sz="1400"/>
              <a:t>    </a:t>
            </a:r>
            <a:r>
              <a:rPr lang="en-US" altLang="ko-KR" sz="1400" err="1"/>
              <a:t>xhr.onreadystatechange</a:t>
            </a:r>
            <a:r>
              <a:rPr lang="en-US" altLang="ko-KR" sz="1400"/>
              <a:t> = function() {</a:t>
            </a:r>
          </a:p>
          <a:p>
            <a:r>
              <a:rPr lang="en-US" altLang="ko-KR" sz="1400"/>
              <a:t>        </a:t>
            </a:r>
            <a:r>
              <a:rPr lang="en-US" altLang="ko-KR" sz="1400" err="1"/>
              <a:t>document.getElementById</a:t>
            </a:r>
            <a:r>
              <a:rPr lang="en-US" altLang="ko-KR" sz="1400"/>
              <a:t>('result').</a:t>
            </a:r>
            <a:r>
              <a:rPr lang="en-US" altLang="ko-KR" sz="1400" err="1"/>
              <a:t>innerHTML</a:t>
            </a:r>
            <a:r>
              <a:rPr lang="en-US" altLang="ko-KR" sz="1400"/>
              <a:t> = </a:t>
            </a:r>
            <a:r>
              <a:rPr lang="en-US" altLang="ko-KR" sz="1400" err="1"/>
              <a:t>this.responseText</a:t>
            </a:r>
            <a:r>
              <a:rPr lang="en-US" altLang="ko-KR" sz="1400"/>
              <a:t>;</a:t>
            </a:r>
          </a:p>
          <a:p>
            <a:r>
              <a:rPr lang="en-US" altLang="ko-KR" sz="1400"/>
              <a:t>    }</a:t>
            </a:r>
          </a:p>
          <a:p>
            <a:endParaRPr lang="ko-KR" altLang="en-US" sz="1400"/>
          </a:p>
          <a:p>
            <a:r>
              <a:rPr lang="en-US" altLang="ko-KR" sz="1400"/>
              <a:t>    </a:t>
            </a:r>
            <a:r>
              <a:rPr lang="en-US" altLang="ko-KR" sz="1400" err="1"/>
              <a:t>xhr.open</a:t>
            </a:r>
            <a:r>
              <a:rPr lang="en-US" altLang="ko-KR" sz="1400"/>
              <a:t>("GET",</a:t>
            </a:r>
            <a:r>
              <a:rPr lang="en-US" altLang="ko-KR" sz="1400" err="1"/>
              <a:t>url,true</a:t>
            </a:r>
            <a:r>
              <a:rPr lang="en-US" altLang="ko-KR" sz="1400"/>
              <a:t>);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xhr.send</a:t>
            </a:r>
            <a:r>
              <a:rPr lang="en-US" altLang="ko-KR" sz="1400"/>
              <a:t>();</a:t>
            </a:r>
          </a:p>
          <a:p>
            <a:r>
              <a:rPr lang="en-US" altLang="ko-KR" sz="1400"/>
              <a:t>};</a:t>
            </a:r>
          </a:p>
          <a:p>
            <a:r>
              <a:rPr lang="en-US" altLang="ko-KR" sz="1400"/>
              <a:t>&lt;/script</a:t>
            </a:r>
            <a:r>
              <a:rPr lang="en-US" altLang="ko-KR" sz="1400" smtClean="0"/>
              <a:t>&gt;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657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Puttygen</a:t>
            </a:r>
            <a:r>
              <a:rPr lang="en-US" altLang="ko-KR"/>
              <a:t> </a:t>
            </a:r>
            <a:r>
              <a:rPr lang="ko-KR" altLang="en-US" smtClean="0"/>
              <a:t>다운로드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err="1" smtClean="0"/>
              <a:t>Puttygen</a:t>
            </a:r>
            <a:r>
              <a:rPr lang="en-US" altLang="ko-KR" sz="1800" smtClean="0"/>
              <a:t> </a:t>
            </a:r>
            <a:r>
              <a:rPr lang="ko-KR" altLang="en-US" sz="1800" smtClean="0"/>
              <a:t>다운로드</a:t>
            </a:r>
            <a:endParaRPr lang="ko-KR" altLang="en-US" sz="1800"/>
          </a:p>
          <a:p>
            <a:pPr lvl="1"/>
            <a:r>
              <a:rPr lang="en-US" altLang="ko-KR" sz="1400"/>
              <a:t>http://www.chiark.greenend.org.uk/~</a:t>
            </a:r>
            <a:r>
              <a:rPr lang="en-US" altLang="ko-KR" sz="1400" smtClean="0"/>
              <a:t>sgtatham/putty/download.html</a:t>
            </a:r>
          </a:p>
          <a:p>
            <a:pPr lvl="1"/>
            <a:endParaRPr lang="en-US" altLang="ko-KR" sz="1400"/>
          </a:p>
          <a:p>
            <a:endParaRPr lang="en-US" altLang="ko-KR" sz="1800"/>
          </a:p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58864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9043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pem</a:t>
            </a:r>
            <a:r>
              <a:rPr lang="ko-KR" altLang="en-US" smtClean="0"/>
              <a:t>을 </a:t>
            </a:r>
            <a:r>
              <a:rPr lang="en-US" altLang="ko-KR" err="1" smtClean="0"/>
              <a:t>ppk</a:t>
            </a:r>
            <a:r>
              <a:rPr lang="ko-KR" altLang="en-US" smtClean="0"/>
              <a:t>로 변환</a:t>
            </a:r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0" y="1844824"/>
            <a:ext cx="7363141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1557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ppk</a:t>
            </a:r>
            <a:r>
              <a:rPr lang="ko-KR" altLang="en-US"/>
              <a:t>로 </a:t>
            </a:r>
            <a:r>
              <a:rPr lang="ko-KR" altLang="en-US" smtClean="0"/>
              <a:t>변환된 파일을 사용</a:t>
            </a:r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918629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6164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인스턴스에</a:t>
            </a:r>
            <a:r>
              <a:rPr lang="ko-KR" altLang="en-US" smtClean="0"/>
              <a:t> 연결 정보 확인</a:t>
            </a:r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696744" cy="525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2787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putty </a:t>
            </a:r>
            <a:r>
              <a:rPr lang="ko-KR" altLang="en-US" smtClean="0"/>
              <a:t>를 이용해서 연결</a:t>
            </a:r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308304" cy="464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7224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212976"/>
            <a:ext cx="7715304" cy="1363786"/>
          </a:xfrm>
        </p:spPr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에 </a:t>
            </a:r>
            <a:r>
              <a:rPr lang="en-US" altLang="ko-KR" err="1" smtClean="0"/>
              <a:t>httpd</a:t>
            </a:r>
            <a:r>
              <a:rPr lang="en-US" altLang="ko-KR" smtClean="0"/>
              <a:t> </a:t>
            </a:r>
            <a:r>
              <a:rPr lang="ko-KR" altLang="en-US" smtClean="0"/>
              <a:t>설치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아파치 웹 </a:t>
            </a:r>
            <a:r>
              <a:rPr lang="ko-KR" altLang="en-US" smtClean="0"/>
              <a:t>서버 </a:t>
            </a:r>
            <a:r>
              <a:rPr lang="en-US" altLang="ko-KR" smtClean="0"/>
              <a:t>- </a:t>
            </a:r>
            <a:r>
              <a:rPr lang="en-US" altLang="ko-KR" err="1" smtClean="0"/>
              <a:t>httpd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449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yum </a:t>
            </a:r>
            <a:r>
              <a:rPr lang="ko-KR" altLang="en-US" smtClean="0"/>
              <a:t>패키지 업데이트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$ </a:t>
            </a:r>
            <a:r>
              <a:rPr lang="en-US" altLang="ko-KR" err="1" smtClean="0"/>
              <a:t>sudo</a:t>
            </a:r>
            <a:r>
              <a:rPr lang="en-US" altLang="ko-KR" smtClean="0"/>
              <a:t> yum update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9018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httpd</a:t>
            </a:r>
            <a:endParaRPr lang="ko-KR" altLang="en-US" sz="28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 smtClean="0"/>
              <a:t>httpd</a:t>
            </a:r>
            <a:r>
              <a:rPr lang="en-US" altLang="ko-KR" smtClean="0"/>
              <a:t> (hypertext </a:t>
            </a:r>
            <a:r>
              <a:rPr lang="en-US" altLang="ko-KR"/>
              <a:t>transfer protocol </a:t>
            </a:r>
            <a:r>
              <a:rPr lang="en-US" altLang="ko-KR" err="1"/>
              <a:t>deamon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HTTP </a:t>
            </a:r>
            <a:r>
              <a:rPr lang="ko-KR" altLang="en-US" smtClean="0"/>
              <a:t>서비스 제공 데몬 서버</a:t>
            </a:r>
            <a:endParaRPr lang="en-US" altLang="ko-KR" smtClean="0"/>
          </a:p>
          <a:p>
            <a:pPr lvl="1"/>
            <a:r>
              <a:rPr lang="ko-KR" altLang="en-US" smtClean="0"/>
              <a:t>포트 </a:t>
            </a:r>
            <a:r>
              <a:rPr lang="en-US" altLang="ko-KR" smtClean="0"/>
              <a:t>: 80</a:t>
            </a:r>
          </a:p>
          <a:p>
            <a:pPr lvl="1"/>
            <a:r>
              <a:rPr lang="ko-KR" altLang="en-US" smtClean="0"/>
              <a:t>서버 패키지 </a:t>
            </a:r>
            <a:r>
              <a:rPr lang="en-US" altLang="ko-KR" smtClean="0"/>
              <a:t>: apache</a:t>
            </a:r>
          </a:p>
          <a:p>
            <a:pPr lvl="1"/>
            <a:r>
              <a:rPr lang="ko-KR" altLang="en-US" smtClean="0"/>
              <a:t>서버에서 웹 페이지 전송 서비스를 제공해주는 프로그램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388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httpd</a:t>
            </a:r>
            <a:r>
              <a:rPr lang="en-US" altLang="ko-KR" smtClean="0"/>
              <a:t> </a:t>
            </a:r>
            <a:r>
              <a:rPr lang="ko-KR" altLang="en-US" smtClean="0"/>
              <a:t>개념</a:t>
            </a:r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7" y="2636912"/>
            <a:ext cx="74485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6270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httpd</a:t>
            </a:r>
            <a:r>
              <a:rPr lang="en-US" altLang="ko-KR" smtClean="0"/>
              <a:t> </a:t>
            </a:r>
            <a:r>
              <a:rPr lang="ko-KR" altLang="en-US" smtClean="0"/>
              <a:t>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$ </a:t>
            </a:r>
            <a:r>
              <a:rPr lang="en-US" altLang="ko-KR" err="1" smtClean="0"/>
              <a:t>sudo</a:t>
            </a:r>
            <a:r>
              <a:rPr lang="en-US" altLang="ko-KR" smtClean="0"/>
              <a:t> yum install </a:t>
            </a:r>
            <a:r>
              <a:rPr lang="en-US" altLang="ko-KR" err="1" smtClean="0"/>
              <a:t>httpd</a:t>
            </a:r>
            <a:endParaRPr lang="en-US" altLang="ko-KR" smtClean="0"/>
          </a:p>
          <a:p>
            <a:pPr lvl="1"/>
            <a:r>
              <a:rPr lang="ko-KR" altLang="en-US" smtClean="0"/>
              <a:t>설치가 완료 시 </a:t>
            </a:r>
            <a:r>
              <a:rPr lang="en-US" altLang="ko-KR" smtClean="0"/>
              <a:t>/</a:t>
            </a:r>
            <a:r>
              <a:rPr lang="en-US" altLang="ko-KR" err="1" smtClean="0"/>
              <a:t>var</a:t>
            </a:r>
            <a:r>
              <a:rPr lang="en-US" altLang="ko-KR" smtClean="0"/>
              <a:t>/www/</a:t>
            </a:r>
            <a:r>
              <a:rPr lang="ko-KR" altLang="en-US" err="1" smtClean="0"/>
              <a:t>폴터</a:t>
            </a:r>
            <a:r>
              <a:rPr lang="ko-KR" altLang="en-US" smtClean="0"/>
              <a:t> 생성 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그 폴더의 </a:t>
            </a:r>
            <a:r>
              <a:rPr lang="en-US" altLang="ko-KR" smtClean="0"/>
              <a:t>html </a:t>
            </a:r>
            <a:r>
              <a:rPr lang="ko-KR" altLang="en-US" smtClean="0"/>
              <a:t>폴더 안에 자신의 홈페이지를 넣어주면 됨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46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2)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/>
              <a:t>계산기</a:t>
            </a:r>
            <a:r>
              <a:rPr lang="en-US" altLang="ko-KR" smtClean="0"/>
              <a:t>(4)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8"/>
          </a:xfrm>
        </p:spPr>
        <p:txBody>
          <a:bodyPr>
            <a:normAutofit/>
          </a:bodyPr>
          <a:lstStyle/>
          <a:p>
            <a:r>
              <a:rPr lang="en-US" altLang="ko-KR" sz="1800" smtClean="0"/>
              <a:t>Tomcat</a:t>
            </a:r>
            <a:r>
              <a:rPr lang="ko-KR" altLang="en-US" sz="1800" smtClean="0"/>
              <a:t>에서 </a:t>
            </a:r>
            <a:r>
              <a:rPr lang="en-US" altLang="ko-KR" sz="1800" smtClean="0"/>
              <a:t>calc.html</a:t>
            </a:r>
            <a:r>
              <a:rPr lang="ko-KR" altLang="en-US" sz="1800" smtClean="0"/>
              <a:t>을 실행 하고 결과 확인</a:t>
            </a:r>
            <a:endParaRPr lang="en-US" altLang="ko-KR" sz="1800" smtClean="0"/>
          </a:p>
          <a:p>
            <a:pPr lvl="1"/>
            <a:r>
              <a:rPr lang="en-US" altLang="ko-KR" sz="1400" err="1" smtClean="0"/>
              <a:t>NodeJS</a:t>
            </a:r>
            <a:r>
              <a:rPr lang="ko-KR" altLang="en-US" sz="1400" smtClean="0"/>
              <a:t>의 </a:t>
            </a:r>
            <a:r>
              <a:rPr lang="en-US" altLang="ko-KR" sz="1400" smtClean="0"/>
              <a:t>express</a:t>
            </a:r>
            <a:r>
              <a:rPr lang="ko-KR" altLang="en-US" sz="1400" smtClean="0"/>
              <a:t>모듈에서 </a:t>
            </a:r>
            <a:r>
              <a:rPr lang="en-US" altLang="ko-KR" sz="1400" err="1" smtClean="0"/>
              <a:t>cors</a:t>
            </a:r>
            <a:r>
              <a:rPr lang="en-US" altLang="ko-KR" sz="1400" smtClean="0"/>
              <a:t> </a:t>
            </a:r>
            <a:r>
              <a:rPr lang="ko-KR" altLang="en-US" sz="1400" err="1" smtClean="0"/>
              <a:t>미들웨어를</a:t>
            </a:r>
            <a:r>
              <a:rPr lang="ko-KR" altLang="en-US" sz="1400" smtClean="0"/>
              <a:t> 허용하지 않으면 크로스 소스 자원 공유</a:t>
            </a:r>
            <a:r>
              <a:rPr lang="en-US" altLang="ko-KR" sz="1400" smtClean="0"/>
              <a:t>(</a:t>
            </a:r>
            <a:r>
              <a:rPr lang="ko-KR" altLang="en-US" sz="1400" smtClean="0"/>
              <a:t>다중서버접속</a:t>
            </a:r>
            <a:r>
              <a:rPr lang="en-US" altLang="ko-KR" sz="1400" smtClean="0"/>
              <a:t>)</a:t>
            </a:r>
            <a:r>
              <a:rPr lang="ko-KR" altLang="en-US" sz="1400" smtClean="0"/>
              <a:t> 불가능 함</a:t>
            </a:r>
            <a:r>
              <a:rPr lang="en-US" altLang="ko-KR" sz="1400" smtClean="0"/>
              <a:t>.</a:t>
            </a:r>
          </a:p>
          <a:p>
            <a:pPr lvl="1"/>
            <a:r>
              <a:rPr lang="en-US" altLang="ko-KR" sz="1400" err="1" smtClean="0"/>
              <a:t>cors</a:t>
            </a:r>
            <a:r>
              <a:rPr lang="ko-KR" altLang="en-US" sz="1400" smtClean="0"/>
              <a:t>를 이용한 크로스 도메인 문제 해결 방법</a:t>
            </a:r>
            <a:r>
              <a:rPr lang="en-US" altLang="ko-KR" sz="1400" smtClean="0"/>
              <a:t>(</a:t>
            </a:r>
            <a:r>
              <a:rPr lang="en-US" altLang="ko-KR" sz="1400" err="1" smtClean="0"/>
              <a:t>cors</a:t>
            </a:r>
            <a:r>
              <a:rPr lang="en-US" altLang="ko-KR" sz="1400" smtClean="0"/>
              <a:t> </a:t>
            </a:r>
            <a:r>
              <a:rPr lang="ko-KR" altLang="en-US" sz="1400" smtClean="0"/>
              <a:t>모듈 설치 후 </a:t>
            </a:r>
            <a:r>
              <a:rPr lang="en-US" altLang="ko-KR" sz="1400" smtClean="0"/>
              <a:t>express </a:t>
            </a:r>
            <a:r>
              <a:rPr lang="ko-KR" altLang="en-US" sz="1400" smtClean="0"/>
              <a:t>모듈에서 사용</a:t>
            </a:r>
            <a:r>
              <a:rPr lang="en-US" altLang="ko-KR" sz="1400" smtClean="0"/>
              <a:t>)</a:t>
            </a:r>
            <a:endParaRPr lang="en-US" altLang="ko-KR" sz="1400"/>
          </a:p>
          <a:p>
            <a:pPr lvl="1"/>
            <a:r>
              <a:rPr lang="en-US" altLang="ko-KR" sz="1400" err="1" smtClean="0"/>
              <a:t>cors</a:t>
            </a:r>
            <a:r>
              <a:rPr lang="ko-KR" altLang="en-US" sz="1400" smtClean="0"/>
              <a:t>를 이용하지 않고 다중 서버접속 하기 위해서는 </a:t>
            </a:r>
            <a:r>
              <a:rPr lang="en-US" altLang="ko-KR" sz="1400" err="1" smtClean="0"/>
              <a:t>NodeJS</a:t>
            </a:r>
            <a:r>
              <a:rPr lang="en-US" altLang="ko-KR" sz="1400" smtClean="0"/>
              <a:t> </a:t>
            </a:r>
            <a:r>
              <a:rPr lang="ko-KR" altLang="en-US" sz="1400" smtClean="0"/>
              <a:t>파일에 다음과 같이 설정한다</a:t>
            </a:r>
            <a:r>
              <a:rPr lang="en-US" altLang="ko-KR" sz="1400" smtClean="0"/>
              <a:t>.</a:t>
            </a:r>
          </a:p>
          <a:p>
            <a:pPr marL="0" indent="0">
              <a:buNone/>
            </a:pPr>
            <a:r>
              <a:rPr lang="en-US" altLang="ko-KR" sz="800" smtClean="0"/>
              <a:t>	</a:t>
            </a:r>
          </a:p>
          <a:p>
            <a:pPr marL="0" indent="0">
              <a:buNone/>
            </a:pPr>
            <a:r>
              <a:rPr lang="en-US" altLang="ko-KR" sz="800"/>
              <a:t>	</a:t>
            </a:r>
            <a:r>
              <a:rPr lang="en-US" altLang="ko-KR" sz="1400" err="1" smtClean="0"/>
              <a:t>app.all</a:t>
            </a:r>
            <a:r>
              <a:rPr lang="en-US" altLang="ko-KR" sz="1400"/>
              <a:t>('/*', function(</a:t>
            </a:r>
            <a:r>
              <a:rPr lang="en-US" altLang="ko-KR" sz="1400" err="1"/>
              <a:t>req</a:t>
            </a:r>
            <a:r>
              <a:rPr lang="en-US" altLang="ko-KR" sz="1400"/>
              <a:t>, res, next) { </a:t>
            </a:r>
            <a:r>
              <a:rPr lang="en-US" altLang="ko-KR" sz="1400" err="1"/>
              <a:t>res.header</a:t>
            </a:r>
            <a:r>
              <a:rPr lang="en-US" altLang="ko-KR" sz="1400"/>
              <a:t>("Access-Control-Allow-Origin", "*"); </a:t>
            </a:r>
            <a:endParaRPr lang="en-US" altLang="ko-KR" sz="1400" smtClean="0"/>
          </a:p>
          <a:p>
            <a:pPr marL="0" indent="0">
              <a:buNone/>
            </a:pPr>
            <a:r>
              <a:rPr lang="en-US" altLang="ko-KR" sz="1400"/>
              <a:t>	</a:t>
            </a:r>
            <a:r>
              <a:rPr lang="en-US" altLang="ko-KR" sz="1400" err="1" smtClean="0"/>
              <a:t>res.header</a:t>
            </a:r>
            <a:r>
              <a:rPr lang="en-US" altLang="ko-KR" sz="1400"/>
              <a:t>("</a:t>
            </a:r>
            <a:r>
              <a:rPr lang="en-US" altLang="ko-KR" sz="1400" smtClean="0"/>
              <a:t>Access-Control-Allow-Headers</a:t>
            </a:r>
            <a:r>
              <a:rPr lang="en-US" altLang="ko-KR" sz="1400"/>
              <a:t>", "X-Requested-With"); next(); }); </a:t>
            </a:r>
          </a:p>
          <a:p>
            <a:pPr marL="0" indent="0">
              <a:buNone/>
            </a:pPr>
            <a:r>
              <a:rPr lang="en-US" altLang="ko-KR" sz="800"/>
              <a:t/>
            </a:r>
            <a:br>
              <a:rPr lang="en-US" altLang="ko-KR" sz="800"/>
            </a:br>
            <a:endParaRPr lang="ko-KR" altLang="en-US" sz="3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16043"/>
            <a:ext cx="4164249" cy="199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4017126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[calc.html </a:t>
            </a:r>
            <a:r>
              <a:rPr lang="ko-KR" altLang="en-US" sz="1200" smtClean="0"/>
              <a:t>실행 결과</a:t>
            </a:r>
            <a:r>
              <a:rPr lang="en-US" altLang="ko-KR" sz="1200" smtClean="0"/>
              <a:t>]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6011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소스업로드 하기</a:t>
            </a:r>
            <a:endParaRPr lang="ko-KR" altLang="en-US" sz="240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winscp</a:t>
            </a:r>
            <a:endParaRPr lang="en-US" altLang="ko-KR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9794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WinSCP</a:t>
            </a:r>
            <a:r>
              <a:rPr lang="ko-KR" altLang="en-US" smtClean="0"/>
              <a:t>를 통한 파일 전송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05509"/>
          </a:xfrm>
        </p:spPr>
        <p:txBody>
          <a:bodyPr/>
          <a:lstStyle/>
          <a:p>
            <a:r>
              <a:rPr lang="ko-KR" altLang="en-US" err="1" smtClean="0"/>
              <a:t>네이버에서</a:t>
            </a:r>
            <a:r>
              <a:rPr lang="ko-KR" altLang="en-US" smtClean="0"/>
              <a:t> </a:t>
            </a:r>
            <a:r>
              <a:rPr lang="en-US" altLang="ko-KR" smtClean="0"/>
              <a:t>"</a:t>
            </a:r>
            <a:r>
              <a:rPr lang="en-US" altLang="ko-KR" err="1" smtClean="0"/>
              <a:t>WinSCP</a:t>
            </a:r>
            <a:r>
              <a:rPr lang="en-US" altLang="ko-KR" smtClean="0"/>
              <a:t>" </a:t>
            </a:r>
            <a:r>
              <a:rPr lang="ko-KR" altLang="en-US" smtClean="0"/>
              <a:t>검색 후 다운로드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78" y="2405709"/>
            <a:ext cx="468620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05708"/>
            <a:ext cx="3537913" cy="318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8867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접근 권한 문제</a:t>
            </a:r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4" y="1556792"/>
            <a:ext cx="7733966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79287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접근 권한 문제</a:t>
            </a:r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199451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6267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httpd</a:t>
            </a:r>
            <a:r>
              <a:rPr lang="en-US" altLang="ko-KR" smtClean="0"/>
              <a:t> </a:t>
            </a:r>
            <a:r>
              <a:rPr lang="ko-KR" altLang="en-US" smtClean="0"/>
              <a:t>서비스 실행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>
            <a:normAutofit/>
          </a:bodyPr>
          <a:lstStyle/>
          <a:p>
            <a:r>
              <a:rPr lang="en-US" altLang="ko-KR" sz="2400" smtClean="0"/>
              <a:t>$ </a:t>
            </a:r>
            <a:r>
              <a:rPr lang="en-US" altLang="ko-KR" sz="2400" err="1" smtClean="0"/>
              <a:t>sudo</a:t>
            </a:r>
            <a:r>
              <a:rPr lang="en-US" altLang="ko-KR" sz="2400" smtClean="0"/>
              <a:t> service </a:t>
            </a:r>
            <a:r>
              <a:rPr lang="en-US" altLang="ko-KR" sz="2400" err="1" smtClean="0"/>
              <a:t>httpd</a:t>
            </a:r>
            <a:r>
              <a:rPr lang="en-US" altLang="ko-KR" sz="2400" smtClean="0"/>
              <a:t> start</a:t>
            </a:r>
          </a:p>
          <a:p>
            <a:pPr lvl="1"/>
            <a:r>
              <a:rPr lang="en-US" altLang="ko-KR" sz="1800" err="1" smtClean="0"/>
              <a:t>httpd</a:t>
            </a:r>
            <a:r>
              <a:rPr lang="en-US" altLang="ko-KR" sz="1800" smtClean="0"/>
              <a:t> </a:t>
            </a:r>
            <a:r>
              <a:rPr lang="ko-KR" altLang="en-US" sz="1800" smtClean="0"/>
              <a:t>서버 프로그램 실행</a:t>
            </a:r>
            <a:endParaRPr lang="en-US" altLang="ko-KR" sz="1800" smtClean="0"/>
          </a:p>
          <a:p>
            <a:pPr lvl="1"/>
            <a:r>
              <a:rPr lang="ko-KR" altLang="en-US" sz="1800" smtClean="0"/>
              <a:t>한번 실행하면 파일 수정 되어도 자동 반영</a:t>
            </a:r>
            <a:endParaRPr lang="en-US" altLang="ko-KR" sz="1800" smtClean="0"/>
          </a:p>
          <a:p>
            <a:pPr lvl="1"/>
            <a:endParaRPr lang="en-US" altLang="ko-KR" sz="1800"/>
          </a:p>
          <a:p>
            <a:r>
              <a:rPr lang="ko-KR" altLang="en-US" sz="1600" smtClean="0"/>
              <a:t>참고문헌 </a:t>
            </a:r>
            <a:r>
              <a:rPr lang="en-US" altLang="ko-KR" sz="1600"/>
              <a:t>https://docs.aws.amazon.com/AWSEC2/latest/UserGuide/install-LAMP.html</a:t>
            </a:r>
            <a:endParaRPr lang="ko-KR" altLang="en-US" sz="160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501008"/>
            <a:ext cx="4932347" cy="2669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8572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서버 포트 설정</a:t>
            </a:r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4864"/>
            <a:ext cx="853440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0667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S3 </a:t>
            </a:r>
            <a:r>
              <a:rPr lang="ko-KR" altLang="en-US" smtClean="0"/>
              <a:t>스토리지 사용하기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관련 </a:t>
            </a:r>
            <a:r>
              <a:rPr lang="en-US" altLang="ko-KR" sz="2000" smtClean="0"/>
              <a:t>URL</a:t>
            </a:r>
          </a:p>
          <a:p>
            <a:pPr lvl="1"/>
            <a:r>
              <a:rPr lang="en-US" altLang="ko-KR" sz="1800">
                <a:hlinkClick r:id="rId2"/>
              </a:rPr>
              <a:t>http://</a:t>
            </a:r>
            <a:r>
              <a:rPr lang="en-US" altLang="ko-KR" sz="1800" smtClean="0">
                <a:hlinkClick r:id="rId2"/>
              </a:rPr>
              <a:t>pyrasis.com/book/TheArtOfAmazonWebServices/Chapter11</a:t>
            </a:r>
            <a:endParaRPr lang="en-US" altLang="ko-KR" sz="1800" smtClean="0"/>
          </a:p>
          <a:p>
            <a:pPr lvl="1"/>
            <a:endParaRPr lang="en-US" altLang="ko-KR" sz="1800"/>
          </a:p>
          <a:p>
            <a:pPr lvl="1"/>
            <a:endParaRPr lang="ko-KR" altLang="en-US" sz="1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564904"/>
            <a:ext cx="4575795" cy="36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456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S3 </a:t>
            </a:r>
            <a:r>
              <a:rPr lang="ko-KR" altLang="en-US"/>
              <a:t>스토리지 사용하기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062" y="1600200"/>
            <a:ext cx="619987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829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S3 </a:t>
            </a:r>
            <a:r>
              <a:rPr lang="ko-KR" altLang="en-US"/>
              <a:t>스토리지 사용하기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615" y="1600200"/>
            <a:ext cx="646076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54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EB </a:t>
            </a:r>
            <a:r>
              <a:rPr lang="ko-KR" altLang="en-US" smtClean="0"/>
              <a:t>생성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422" y="1768904"/>
            <a:ext cx="6591930" cy="4357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2553" y="118924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교재 </a:t>
            </a:r>
            <a:r>
              <a:rPr lang="en-US" altLang="ko-KR" smtClean="0"/>
              <a:t>p.664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3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</a:t>
            </a:r>
            <a:r>
              <a:rPr lang="en-US" altLang="ko-KR" smtClean="0"/>
              <a:t>3) </a:t>
            </a:r>
            <a:r>
              <a:rPr lang="en-US" altLang="ko-KR" err="1" smtClean="0"/>
              <a:t>NodeJS</a:t>
            </a:r>
            <a:r>
              <a:rPr lang="en-US" altLang="ko-KR" smtClean="0"/>
              <a:t> </a:t>
            </a:r>
            <a:r>
              <a:rPr lang="ko-KR" altLang="en-US" smtClean="0"/>
              <a:t>서버 카운터</a:t>
            </a:r>
            <a:r>
              <a:rPr lang="en-US" altLang="ko-KR" smtClean="0"/>
              <a:t>(1)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576064"/>
          </a:xfrm>
        </p:spPr>
        <p:txBody>
          <a:bodyPr>
            <a:noAutofit/>
          </a:bodyPr>
          <a:lstStyle/>
          <a:p>
            <a:r>
              <a:rPr lang="en-US" altLang="ko-KR" sz="1800" smtClean="0"/>
              <a:t>count_server.js </a:t>
            </a:r>
            <a:r>
              <a:rPr lang="ko-KR" altLang="en-US" sz="1800" smtClean="0"/>
              <a:t>파일 작성</a:t>
            </a:r>
            <a:endParaRPr lang="en-US" altLang="ko-KR" sz="1800" smtClean="0"/>
          </a:p>
          <a:p>
            <a:endParaRPr lang="en-US" altLang="ko-KR" sz="160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1556792"/>
            <a:ext cx="6704079" cy="5047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err="1"/>
              <a:t>var</a:t>
            </a:r>
            <a:r>
              <a:rPr lang="en-US" altLang="ko-KR" sz="1400"/>
              <a:t> http = require('http');</a:t>
            </a:r>
          </a:p>
          <a:p>
            <a:r>
              <a:rPr lang="en-US" altLang="ko-KR" sz="1400" err="1"/>
              <a:t>var</a:t>
            </a:r>
            <a:r>
              <a:rPr lang="en-US" altLang="ko-KR" sz="1400"/>
              <a:t> express = require('express');</a:t>
            </a:r>
          </a:p>
          <a:p>
            <a:r>
              <a:rPr lang="en-US" altLang="ko-KR" sz="1400" err="1"/>
              <a:t>var</a:t>
            </a:r>
            <a:r>
              <a:rPr lang="en-US" altLang="ko-KR" sz="1400"/>
              <a:t> </a:t>
            </a:r>
            <a:r>
              <a:rPr lang="en-US" altLang="ko-KR" sz="1400" err="1"/>
              <a:t>cors</a:t>
            </a:r>
            <a:r>
              <a:rPr lang="en-US" altLang="ko-KR" sz="1400"/>
              <a:t> = require('</a:t>
            </a:r>
            <a:r>
              <a:rPr lang="en-US" altLang="ko-KR" sz="1400" err="1"/>
              <a:t>cors</a:t>
            </a:r>
            <a:r>
              <a:rPr lang="en-US" altLang="ko-KR" sz="1400"/>
              <a:t>')</a:t>
            </a:r>
          </a:p>
          <a:p>
            <a:r>
              <a:rPr lang="en-US" altLang="ko-KR" sz="1400" err="1"/>
              <a:t>var</a:t>
            </a:r>
            <a:r>
              <a:rPr lang="en-US" altLang="ko-KR" sz="1400"/>
              <a:t> app = express()</a:t>
            </a:r>
          </a:p>
          <a:p>
            <a:endParaRPr lang="en-US" altLang="ko-KR" sz="1400"/>
          </a:p>
          <a:p>
            <a:r>
              <a:rPr lang="en-US" altLang="ko-KR" sz="1400" err="1"/>
              <a:t>app.use</a:t>
            </a:r>
            <a:r>
              <a:rPr lang="en-US" altLang="ko-KR" sz="1400"/>
              <a:t>(</a:t>
            </a:r>
            <a:r>
              <a:rPr lang="en-US" altLang="ko-KR" sz="1400" err="1"/>
              <a:t>cors</a:t>
            </a:r>
            <a:r>
              <a:rPr lang="en-US" altLang="ko-KR" sz="1400"/>
              <a:t>())</a:t>
            </a:r>
          </a:p>
          <a:p>
            <a:endParaRPr lang="en-US" altLang="ko-KR" sz="1400"/>
          </a:p>
          <a:p>
            <a:r>
              <a:rPr lang="en-US" altLang="ko-KR" sz="1400" err="1"/>
              <a:t>var</a:t>
            </a:r>
            <a:r>
              <a:rPr lang="en-US" altLang="ko-KR" sz="1400"/>
              <a:t> </a:t>
            </a:r>
            <a:r>
              <a:rPr lang="en-US" altLang="ko-KR" sz="1400" err="1"/>
              <a:t>cnt</a:t>
            </a:r>
            <a:r>
              <a:rPr lang="en-US" altLang="ko-KR" sz="1400"/>
              <a:t> = 0;</a:t>
            </a:r>
          </a:p>
          <a:p>
            <a:r>
              <a:rPr lang="en-US" altLang="ko-KR" sz="1400" err="1"/>
              <a:t>app.get</a:t>
            </a:r>
            <a:r>
              <a:rPr lang="en-US" altLang="ko-KR" sz="1400"/>
              <a:t>("/count", function(</a:t>
            </a:r>
            <a:r>
              <a:rPr lang="en-US" altLang="ko-KR" sz="1400" err="1"/>
              <a:t>req</a:t>
            </a:r>
            <a:r>
              <a:rPr lang="en-US" altLang="ko-KR" sz="1400"/>
              <a:t>, </a:t>
            </a:r>
            <a:r>
              <a:rPr lang="en-US" altLang="ko-KR" sz="1400" err="1"/>
              <a:t>resp</a:t>
            </a:r>
            <a:r>
              <a:rPr lang="en-US" altLang="ko-KR" sz="1400"/>
              <a:t>) {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cnt</a:t>
            </a:r>
            <a:r>
              <a:rPr lang="en-US" altLang="ko-KR" sz="1400"/>
              <a:t>++;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var</a:t>
            </a:r>
            <a:r>
              <a:rPr lang="en-US" altLang="ko-KR" sz="1400"/>
              <a:t> date = new Date();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var</a:t>
            </a:r>
            <a:r>
              <a:rPr lang="en-US" altLang="ko-KR" sz="1400"/>
              <a:t> response = {</a:t>
            </a:r>
          </a:p>
          <a:p>
            <a:r>
              <a:rPr lang="en-US" altLang="ko-KR" sz="1400"/>
              <a:t>        "</a:t>
            </a:r>
            <a:r>
              <a:rPr lang="en-US" altLang="ko-KR" sz="1400" err="1"/>
              <a:t>dateStr</a:t>
            </a:r>
            <a:r>
              <a:rPr lang="en-US" altLang="ko-KR" sz="1400"/>
              <a:t>":</a:t>
            </a:r>
            <a:r>
              <a:rPr lang="en-US" altLang="ko-KR" sz="1400" err="1"/>
              <a:t>date.getFullYear</a:t>
            </a:r>
            <a:r>
              <a:rPr lang="en-US" altLang="ko-KR" sz="1400" smtClean="0"/>
              <a:t>()+"-"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+(</a:t>
            </a:r>
            <a:r>
              <a:rPr lang="en-US" altLang="ko-KR" sz="1400" err="1"/>
              <a:t>date.getMonth</a:t>
            </a:r>
            <a:r>
              <a:rPr lang="en-US" altLang="ko-KR" sz="1400"/>
              <a:t>()+1)+"-"+(</a:t>
            </a:r>
            <a:r>
              <a:rPr lang="en-US" altLang="ko-KR" sz="1400" err="1"/>
              <a:t>date.getDate</a:t>
            </a:r>
            <a:r>
              <a:rPr lang="en-US" altLang="ko-KR" sz="1400"/>
              <a:t>())+" "+(</a:t>
            </a:r>
            <a:r>
              <a:rPr lang="en-US" altLang="ko-KR" sz="1400" err="1"/>
              <a:t>date.getHours</a:t>
            </a:r>
            <a:r>
              <a:rPr lang="en-US" altLang="ko-KR" sz="1400" smtClean="0"/>
              <a:t>())+":"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+(</a:t>
            </a:r>
            <a:r>
              <a:rPr lang="en-US" altLang="ko-KR" sz="1400" err="1"/>
              <a:t>date.getMinutes</a:t>
            </a:r>
            <a:r>
              <a:rPr lang="en-US" altLang="ko-KR" sz="1400"/>
              <a:t>()),</a:t>
            </a:r>
          </a:p>
          <a:p>
            <a:r>
              <a:rPr lang="en-US" altLang="ko-KR" sz="1400"/>
              <a:t>        "count":</a:t>
            </a:r>
            <a:r>
              <a:rPr lang="en-US" altLang="ko-KR" sz="1400" err="1"/>
              <a:t>cnt</a:t>
            </a:r>
            <a:endParaRPr lang="en-US" altLang="ko-KR" sz="1400"/>
          </a:p>
          <a:p>
            <a:r>
              <a:rPr lang="en-US" altLang="ko-KR" sz="1400"/>
              <a:t>    }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resp.end</a:t>
            </a:r>
            <a:r>
              <a:rPr lang="en-US" altLang="ko-KR" sz="1400"/>
              <a:t>(</a:t>
            </a:r>
            <a:r>
              <a:rPr lang="en-US" altLang="ko-KR" sz="1400" err="1"/>
              <a:t>JSON.stringify</a:t>
            </a:r>
            <a:r>
              <a:rPr lang="en-US" altLang="ko-KR" sz="1400"/>
              <a:t>(response));</a:t>
            </a:r>
          </a:p>
          <a:p>
            <a:r>
              <a:rPr lang="en-US" altLang="ko-KR" sz="1400"/>
              <a:t>});</a:t>
            </a:r>
          </a:p>
          <a:p>
            <a:endParaRPr lang="en-US" altLang="ko-KR" sz="1400"/>
          </a:p>
          <a:p>
            <a:r>
              <a:rPr lang="en-US" altLang="ko-KR" sz="1400" err="1"/>
              <a:t>http.createServer</a:t>
            </a:r>
            <a:r>
              <a:rPr lang="en-US" altLang="ko-KR" sz="1400"/>
              <a:t>(app).listen(3000, function() {</a:t>
            </a:r>
          </a:p>
          <a:p>
            <a:r>
              <a:rPr lang="en-US" altLang="ko-KR" sz="1400"/>
              <a:t>    console.log('running on server with http://localhost:3000')</a:t>
            </a:r>
          </a:p>
          <a:p>
            <a:r>
              <a:rPr lang="en-US" altLang="ko-KR" sz="1400" smtClean="0"/>
              <a:t>});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70312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forever </a:t>
            </a:r>
            <a:r>
              <a:rPr lang="ko-KR" altLang="en-US" smtClean="0"/>
              <a:t>모듈</a:t>
            </a:r>
            <a:r>
              <a:rPr lang="en-US" altLang="ko-KR" smtClean="0"/>
              <a:t>, </a:t>
            </a:r>
            <a:r>
              <a:rPr lang="en-US" altLang="ko-KR" err="1" smtClean="0"/>
              <a:t>redis</a:t>
            </a:r>
            <a:r>
              <a:rPr lang="en-US" altLang="ko-KR" smtClean="0"/>
              <a:t> </a:t>
            </a:r>
            <a:r>
              <a:rPr lang="ko-KR" altLang="en-US" smtClean="0"/>
              <a:t>모듈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3303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배포에 필요한 기능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smtClean="0"/>
              <a:t>forever </a:t>
            </a:r>
            <a:r>
              <a:rPr lang="ko-KR" altLang="en-US" sz="2000" smtClean="0"/>
              <a:t>모듈</a:t>
            </a:r>
            <a:endParaRPr lang="en-US" altLang="ko-KR" sz="2000" smtClean="0"/>
          </a:p>
          <a:p>
            <a:pPr lvl="1"/>
            <a:r>
              <a:rPr lang="en-US" altLang="ko-KR" sz="1800" err="1" smtClean="0"/>
              <a:t>npm</a:t>
            </a:r>
            <a:r>
              <a:rPr lang="en-US" altLang="ko-KR" sz="1800" smtClean="0"/>
              <a:t> install forever -g</a:t>
            </a:r>
          </a:p>
          <a:p>
            <a:pPr lvl="1"/>
            <a:endParaRPr lang="en-US" altLang="ko-KR" sz="1800" smtClean="0"/>
          </a:p>
          <a:p>
            <a:r>
              <a:rPr lang="ko-KR" altLang="en-US" sz="2000" err="1" smtClean="0"/>
              <a:t>클러스터링</a:t>
            </a:r>
            <a:r>
              <a:rPr lang="ko-KR" altLang="en-US" sz="2000" smtClean="0"/>
              <a:t> 사용</a:t>
            </a:r>
            <a:endParaRPr lang="en-US" altLang="ko-KR" sz="2000" smtClean="0"/>
          </a:p>
          <a:p>
            <a:pPr lvl="1"/>
            <a:r>
              <a:rPr lang="en-US" altLang="ko-KR" sz="1600" err="1" smtClean="0"/>
              <a:t>npm</a:t>
            </a:r>
            <a:r>
              <a:rPr lang="en-US" altLang="ko-KR" sz="1600" smtClean="0"/>
              <a:t> install pm2 -g</a:t>
            </a:r>
          </a:p>
          <a:p>
            <a:pPr lvl="1"/>
            <a:endParaRPr lang="en-US" altLang="ko-KR" sz="1600" smtClean="0"/>
          </a:p>
          <a:p>
            <a:r>
              <a:rPr lang="ko-KR" altLang="en-US" sz="2000" err="1" smtClean="0"/>
              <a:t>레디스</a:t>
            </a:r>
            <a:r>
              <a:rPr lang="ko-KR" altLang="en-US" sz="2000" smtClean="0"/>
              <a:t> 사용</a:t>
            </a:r>
            <a:endParaRPr lang="en-US" altLang="ko-KR" sz="2000" smtClean="0"/>
          </a:p>
          <a:p>
            <a:pPr lvl="1"/>
            <a:r>
              <a:rPr lang="en-US" altLang="ko-KR" sz="1600" err="1" smtClean="0"/>
              <a:t>wget</a:t>
            </a:r>
            <a:r>
              <a:rPr lang="en-US" altLang="ko-KR" sz="1600" smtClean="0"/>
              <a:t> </a:t>
            </a:r>
            <a:r>
              <a:rPr lang="ko-KR" altLang="en-US" sz="1600"/>
              <a:t>대신 다운로드 페이지에서 최신 </a:t>
            </a:r>
            <a:r>
              <a:rPr lang="ko-KR" altLang="en-US" sz="1600" err="1"/>
              <a:t>버젼을</a:t>
            </a:r>
            <a:r>
              <a:rPr lang="ko-KR" altLang="en-US" sz="1600"/>
              <a:t> 직접 받아도 된다 </a:t>
            </a:r>
            <a:endParaRPr lang="en-US" altLang="ko-KR" sz="1600" smtClean="0"/>
          </a:p>
          <a:p>
            <a:pPr marL="857250" lvl="2" indent="0">
              <a:buNone/>
            </a:pPr>
            <a:r>
              <a:rPr lang="en-US" altLang="ko-KR" sz="1200" smtClean="0"/>
              <a:t>$ </a:t>
            </a:r>
            <a:r>
              <a:rPr lang="en-US" altLang="ko-KR" sz="1200" err="1"/>
              <a:t>wget</a:t>
            </a:r>
            <a:r>
              <a:rPr lang="en-US" altLang="ko-KR" sz="1200"/>
              <a:t> http://download.redis.io/redis-stable.tar.gz </a:t>
            </a:r>
            <a:endParaRPr lang="en-US" altLang="ko-KR" sz="1200" smtClean="0"/>
          </a:p>
          <a:p>
            <a:pPr marL="857250" lvl="2" indent="0">
              <a:buNone/>
            </a:pPr>
            <a:r>
              <a:rPr lang="en-US" altLang="ko-KR" sz="1200" smtClean="0"/>
              <a:t>$ </a:t>
            </a:r>
            <a:r>
              <a:rPr lang="en-US" altLang="ko-KR" sz="1200"/>
              <a:t>tar </a:t>
            </a:r>
            <a:r>
              <a:rPr lang="en-US" altLang="ko-KR" sz="1200" err="1"/>
              <a:t>xvzf</a:t>
            </a:r>
            <a:r>
              <a:rPr lang="en-US" altLang="ko-KR" sz="1200"/>
              <a:t> redis-stable.tar.gz </a:t>
            </a:r>
            <a:endParaRPr lang="en-US" altLang="ko-KR" sz="1200" smtClean="0"/>
          </a:p>
          <a:p>
            <a:pPr marL="857250" lvl="2" indent="0">
              <a:buNone/>
            </a:pPr>
            <a:r>
              <a:rPr lang="en-US" altLang="ko-KR" sz="1200" smtClean="0"/>
              <a:t>$ </a:t>
            </a:r>
            <a:r>
              <a:rPr lang="en-US" altLang="ko-KR" sz="1200"/>
              <a:t>cd </a:t>
            </a:r>
            <a:r>
              <a:rPr lang="en-US" altLang="ko-KR" sz="1200" err="1"/>
              <a:t>redis</a:t>
            </a:r>
            <a:r>
              <a:rPr lang="en-US" altLang="ko-KR" sz="1200"/>
              <a:t>-stable </a:t>
            </a:r>
            <a:endParaRPr lang="en-US" altLang="ko-KR" sz="1200" smtClean="0"/>
          </a:p>
          <a:p>
            <a:pPr marL="857250" lvl="2" indent="0">
              <a:buNone/>
            </a:pPr>
            <a:r>
              <a:rPr lang="en-US" altLang="ko-KR" sz="1200" smtClean="0"/>
              <a:t>$ make</a:t>
            </a:r>
          </a:p>
          <a:p>
            <a:pPr marL="857250" lvl="2" indent="0">
              <a:buNone/>
            </a:pPr>
            <a:endParaRPr lang="en-US" altLang="ko-KR" sz="1200" smtClean="0"/>
          </a:p>
          <a:p>
            <a:pPr lvl="1"/>
            <a:r>
              <a:rPr lang="ko-KR" altLang="en-US" sz="1600" smtClean="0"/>
              <a:t>윈도우버전 다운로드 </a:t>
            </a:r>
            <a:r>
              <a:rPr lang="en-US" altLang="ko-KR" sz="1600"/>
              <a:t>: </a:t>
            </a:r>
            <a:endParaRPr lang="en-US" altLang="ko-KR" sz="1600" smtClean="0"/>
          </a:p>
          <a:p>
            <a:pPr lvl="2"/>
            <a:r>
              <a:rPr lang="en-US" altLang="ko-KR" sz="1200" smtClean="0"/>
              <a:t>https</a:t>
            </a:r>
            <a:r>
              <a:rPr lang="en-US" altLang="ko-KR" sz="1200"/>
              <a:t>://github.com/MicrosoftArchive/redis/releases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02559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3)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/>
              <a:t>서버 카운터</a:t>
            </a:r>
            <a:r>
              <a:rPr lang="en-US" altLang="ko-KR" smtClean="0"/>
              <a:t>(2)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648072"/>
          </a:xfrm>
        </p:spPr>
        <p:txBody>
          <a:bodyPr>
            <a:normAutofit/>
          </a:bodyPr>
          <a:lstStyle/>
          <a:p>
            <a:r>
              <a:rPr lang="en-US" altLang="ko-KR" sz="2400"/>
              <a:t> </a:t>
            </a:r>
            <a:r>
              <a:rPr lang="en-US" altLang="ko-KR" sz="2400" smtClean="0"/>
              <a:t>Tomcat </a:t>
            </a:r>
            <a:r>
              <a:rPr lang="ko-KR" altLang="en-US" sz="2400" smtClean="0"/>
              <a:t>에 </a:t>
            </a:r>
            <a:r>
              <a:rPr lang="en-US" altLang="ko-KR" sz="2400" smtClean="0"/>
              <a:t>count.html </a:t>
            </a:r>
            <a:r>
              <a:rPr lang="ko-KR" altLang="en-US" sz="2400" smtClean="0"/>
              <a:t>파일 작성</a:t>
            </a:r>
            <a:endParaRPr lang="en-US" altLang="ko-KR" sz="2400" smtClean="0"/>
          </a:p>
          <a:p>
            <a:pPr marL="0" indent="0">
              <a:buNone/>
            </a:pPr>
            <a:endParaRPr lang="en-US" altLang="ko-KR" sz="1600"/>
          </a:p>
        </p:txBody>
      </p:sp>
      <p:sp>
        <p:nvSpPr>
          <p:cNvPr id="4" name="TextBox 3"/>
          <p:cNvSpPr txBox="1"/>
          <p:nvPr/>
        </p:nvSpPr>
        <p:spPr>
          <a:xfrm>
            <a:off x="665416" y="1908696"/>
            <a:ext cx="8271816" cy="4616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&lt;div id=</a:t>
            </a:r>
            <a:r>
              <a:rPr lang="en-US" altLang="ko-KR" sz="1400" i="1"/>
              <a:t>"result"&gt;&lt;/div&gt;</a:t>
            </a:r>
          </a:p>
          <a:p>
            <a:r>
              <a:rPr lang="en-US" altLang="ko-KR" sz="1400"/>
              <a:t>&lt;script&gt;</a:t>
            </a:r>
          </a:p>
          <a:p>
            <a:r>
              <a:rPr lang="en-US" altLang="ko-KR" sz="1400" err="1"/>
              <a:t>var</a:t>
            </a:r>
            <a:r>
              <a:rPr lang="en-US" altLang="ko-KR" sz="1400"/>
              <a:t> form = </a:t>
            </a:r>
            <a:r>
              <a:rPr lang="en-US" altLang="ko-KR" sz="1400" err="1"/>
              <a:t>document.forms</a:t>
            </a:r>
            <a:r>
              <a:rPr lang="en-US" altLang="ko-KR" sz="1400"/>
              <a:t>[0];</a:t>
            </a:r>
          </a:p>
          <a:p>
            <a:r>
              <a:rPr lang="en-US" altLang="ko-KR" sz="1400"/>
              <a:t>console.log(form);</a:t>
            </a:r>
          </a:p>
          <a:p>
            <a:r>
              <a:rPr lang="en-US" altLang="ko-KR" sz="1400" err="1"/>
              <a:t>window.onload</a:t>
            </a:r>
            <a:r>
              <a:rPr lang="en-US" altLang="ko-KR" sz="1400"/>
              <a:t> = function() {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event.preventDefault</a:t>
            </a:r>
            <a:r>
              <a:rPr lang="en-US" altLang="ko-KR" sz="1400"/>
              <a:t>();</a:t>
            </a:r>
          </a:p>
          <a:p>
            <a:endParaRPr lang="ko-KR" altLang="en-US" sz="1400"/>
          </a:p>
          <a:p>
            <a:r>
              <a:rPr lang="en-US" altLang="ko-KR" sz="1400"/>
              <a:t>    </a:t>
            </a:r>
            <a:r>
              <a:rPr lang="en-US" altLang="ko-KR" sz="1400" err="1"/>
              <a:t>var</a:t>
            </a:r>
            <a:r>
              <a:rPr lang="en-US" altLang="ko-KR" sz="1400"/>
              <a:t> </a:t>
            </a:r>
            <a:r>
              <a:rPr lang="en-US" altLang="ko-KR" sz="1400" err="1"/>
              <a:t>url</a:t>
            </a:r>
            <a:r>
              <a:rPr lang="en-US" altLang="ko-KR" sz="1400"/>
              <a:t> = "http://localhost:3000/count";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var</a:t>
            </a:r>
            <a:r>
              <a:rPr lang="en-US" altLang="ko-KR" sz="1400"/>
              <a:t> </a:t>
            </a:r>
            <a:r>
              <a:rPr lang="en-US" altLang="ko-KR" sz="1400" err="1"/>
              <a:t>xhr</a:t>
            </a:r>
            <a:r>
              <a:rPr lang="en-US" altLang="ko-KR" sz="1400"/>
              <a:t> = new </a:t>
            </a:r>
            <a:r>
              <a:rPr lang="en-US" altLang="ko-KR" sz="1400" err="1"/>
              <a:t>XMLHttpRequest</a:t>
            </a:r>
            <a:r>
              <a:rPr lang="en-US" altLang="ko-KR" sz="1400"/>
              <a:t>();</a:t>
            </a:r>
          </a:p>
          <a:p>
            <a:endParaRPr lang="ko-KR" altLang="en-US" sz="1400"/>
          </a:p>
          <a:p>
            <a:r>
              <a:rPr lang="en-US" altLang="ko-KR" sz="1400"/>
              <a:t>    </a:t>
            </a:r>
            <a:r>
              <a:rPr lang="en-US" altLang="ko-KR" sz="1400" err="1"/>
              <a:t>xhr.onreadystatechange</a:t>
            </a:r>
            <a:r>
              <a:rPr lang="en-US" altLang="ko-KR" sz="1400"/>
              <a:t> = function() {</a:t>
            </a:r>
          </a:p>
          <a:p>
            <a:r>
              <a:rPr lang="en-US" altLang="ko-KR" sz="1400"/>
              <a:t>        </a:t>
            </a:r>
            <a:r>
              <a:rPr lang="en-US" altLang="ko-KR" sz="1400" err="1"/>
              <a:t>document.getElementById</a:t>
            </a:r>
            <a:r>
              <a:rPr lang="en-US" altLang="ko-KR" sz="1400"/>
              <a:t>('result').</a:t>
            </a:r>
            <a:r>
              <a:rPr lang="en-US" altLang="ko-KR" sz="1400" err="1"/>
              <a:t>innerHTML</a:t>
            </a:r>
            <a:r>
              <a:rPr lang="en-US" altLang="ko-KR" sz="1400"/>
              <a:t> =  "&lt;h3&gt;Count=&gt; "+</a:t>
            </a:r>
            <a:r>
              <a:rPr lang="en-US" altLang="ko-KR" sz="1400" err="1"/>
              <a:t>this.responseText</a:t>
            </a:r>
            <a:r>
              <a:rPr lang="en-US" altLang="ko-KR" sz="1400"/>
              <a:t>+"&lt;/h3&gt;";</a:t>
            </a:r>
          </a:p>
          <a:p>
            <a:r>
              <a:rPr lang="en-US" altLang="ko-KR" sz="1400"/>
              <a:t>        console.log(</a:t>
            </a:r>
            <a:r>
              <a:rPr lang="en-US" altLang="ko-KR" sz="1400" err="1"/>
              <a:t>this.responseText</a:t>
            </a:r>
            <a:r>
              <a:rPr lang="en-US" altLang="ko-KR" sz="1400"/>
              <a:t>);</a:t>
            </a:r>
          </a:p>
          <a:p>
            <a:r>
              <a:rPr lang="en-US" altLang="ko-KR" sz="1400"/>
              <a:t>        console.log(</a:t>
            </a:r>
            <a:r>
              <a:rPr lang="en-US" altLang="ko-KR" sz="1400" err="1"/>
              <a:t>JSON.parse</a:t>
            </a:r>
            <a:r>
              <a:rPr lang="en-US" altLang="ko-KR" sz="1400"/>
              <a:t>(</a:t>
            </a:r>
            <a:r>
              <a:rPr lang="en-US" altLang="ko-KR" sz="1400" err="1"/>
              <a:t>this.responseText</a:t>
            </a:r>
            <a:r>
              <a:rPr lang="en-US" altLang="ko-KR" sz="1400"/>
              <a:t>));</a:t>
            </a:r>
          </a:p>
          <a:p>
            <a:r>
              <a:rPr lang="en-US" altLang="ko-KR" sz="1400"/>
              <a:t>    };</a:t>
            </a:r>
          </a:p>
          <a:p>
            <a:endParaRPr lang="ko-KR" altLang="en-US" sz="1400"/>
          </a:p>
          <a:p>
            <a:r>
              <a:rPr lang="en-US" altLang="ko-KR" sz="1400"/>
              <a:t>    </a:t>
            </a:r>
            <a:r>
              <a:rPr lang="en-US" altLang="ko-KR" sz="1400" err="1"/>
              <a:t>xhr.open</a:t>
            </a:r>
            <a:r>
              <a:rPr lang="en-US" altLang="ko-KR" sz="1400"/>
              <a:t>("GET",</a:t>
            </a:r>
            <a:r>
              <a:rPr lang="en-US" altLang="ko-KR" sz="1400" err="1"/>
              <a:t>url,true</a:t>
            </a:r>
            <a:r>
              <a:rPr lang="en-US" altLang="ko-KR" sz="1400"/>
              <a:t>);</a:t>
            </a:r>
          </a:p>
          <a:p>
            <a:r>
              <a:rPr lang="en-US" altLang="ko-KR" sz="1400"/>
              <a:t>    </a:t>
            </a:r>
            <a:r>
              <a:rPr lang="en-US" altLang="ko-KR" sz="1400" err="1"/>
              <a:t>xhr.send</a:t>
            </a:r>
            <a:r>
              <a:rPr lang="en-US" altLang="ko-KR" sz="1400"/>
              <a:t>();</a:t>
            </a:r>
          </a:p>
          <a:p>
            <a:r>
              <a:rPr lang="en-US" altLang="ko-KR" sz="1400"/>
              <a:t>};</a:t>
            </a:r>
          </a:p>
          <a:p>
            <a:r>
              <a:rPr lang="en-US" altLang="ko-KR" sz="1400"/>
              <a:t>&lt;/script&gt;</a:t>
            </a:r>
            <a:endParaRPr lang="ko-KR" altLang="en-US" sz="1400"/>
          </a:p>
          <a:p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08199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3)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/>
              <a:t>서버 카운터</a:t>
            </a:r>
            <a:r>
              <a:rPr lang="en-US" altLang="ko-KR" smtClean="0"/>
              <a:t>(3)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8640"/>
          </a:xfrm>
        </p:spPr>
        <p:txBody>
          <a:bodyPr>
            <a:normAutofit/>
          </a:bodyPr>
          <a:lstStyle/>
          <a:p>
            <a:r>
              <a:rPr lang="ko-KR" altLang="en-US" sz="1800" smtClean="0"/>
              <a:t>브라우저에서 </a:t>
            </a:r>
            <a:r>
              <a:rPr lang="en-US" altLang="ko-KR" sz="1800" smtClean="0"/>
              <a:t>Tomcat </a:t>
            </a:r>
            <a:r>
              <a:rPr lang="ko-KR" altLang="en-US" sz="1800" smtClean="0"/>
              <a:t>서버에 접속 결과 확인</a:t>
            </a:r>
            <a:endParaRPr lang="ko-KR" altLang="en-US" sz="18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1" y="2177614"/>
            <a:ext cx="511196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13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</a:t>
            </a:r>
            <a:r>
              <a:rPr lang="en-US" altLang="ko-KR" smtClean="0"/>
              <a:t>4) </a:t>
            </a:r>
            <a:r>
              <a:rPr lang="en-US" altLang="ko-KR" err="1" smtClean="0"/>
              <a:t>NodeJS</a:t>
            </a:r>
            <a:r>
              <a:rPr lang="en-US" altLang="ko-KR" smtClean="0"/>
              <a:t> </a:t>
            </a:r>
            <a:r>
              <a:rPr lang="ko-KR" altLang="en-US" err="1" smtClean="0"/>
              <a:t>챗팅</a:t>
            </a:r>
            <a:r>
              <a:rPr lang="ko-KR" altLang="en-US" smtClean="0"/>
              <a:t> 서버</a:t>
            </a:r>
            <a:r>
              <a:rPr lang="en-US" altLang="ko-KR" smtClean="0"/>
              <a:t>(1)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smtClean="0"/>
              <a:t>채팅 서버의 원리</a:t>
            </a:r>
            <a:endParaRPr lang="en-US" altLang="ko-KR" sz="1800" smtClean="0"/>
          </a:p>
          <a:p>
            <a:pPr lvl="1"/>
            <a:endParaRPr lang="en-US" altLang="ko-KR" sz="1600" smtClean="0"/>
          </a:p>
          <a:p>
            <a:pPr lvl="1"/>
            <a:r>
              <a:rPr lang="en-US" altLang="ko-KR" sz="1600" err="1" smtClean="0"/>
              <a:t>NodeJS</a:t>
            </a:r>
            <a:r>
              <a:rPr lang="en-US" altLang="ko-KR" sz="1600" smtClean="0"/>
              <a:t> </a:t>
            </a:r>
            <a:r>
              <a:rPr lang="ko-KR" altLang="en-US" sz="1600" smtClean="0"/>
              <a:t>서버에 </a:t>
            </a:r>
            <a:r>
              <a:rPr lang="en-US" altLang="ko-KR" sz="1600" err="1" smtClean="0"/>
              <a:t>recieve</a:t>
            </a:r>
            <a:r>
              <a:rPr lang="ko-KR" altLang="en-US" sz="1600" smtClean="0"/>
              <a:t>와 </a:t>
            </a:r>
            <a:r>
              <a:rPr lang="en-US" altLang="ko-KR" sz="1600" smtClean="0"/>
              <a:t>send</a:t>
            </a:r>
            <a:r>
              <a:rPr lang="ko-KR" altLang="en-US" sz="1600" smtClean="0"/>
              <a:t>를 기능을 만든다</a:t>
            </a:r>
            <a:endParaRPr lang="en-US" altLang="ko-KR" sz="1600" smtClean="0"/>
          </a:p>
          <a:p>
            <a:pPr lvl="1"/>
            <a:r>
              <a:rPr lang="en-US" altLang="ko-KR" sz="1600" err="1"/>
              <a:t>NodeJS</a:t>
            </a:r>
            <a:r>
              <a:rPr lang="en-US" altLang="ko-KR" sz="1600"/>
              <a:t> </a:t>
            </a:r>
            <a:r>
              <a:rPr lang="ko-KR" altLang="en-US" sz="1600"/>
              <a:t>서버에는 </a:t>
            </a:r>
            <a:r>
              <a:rPr lang="ko-KR" altLang="en-US" sz="1600" err="1"/>
              <a:t>메세지</a:t>
            </a:r>
            <a:r>
              <a:rPr lang="ko-KR" altLang="en-US" sz="1600"/>
              <a:t> 리스트 배열을 만들어서 새로운 </a:t>
            </a:r>
            <a:r>
              <a:rPr lang="ko-KR" altLang="en-US" sz="1600" err="1"/>
              <a:t>메세지를</a:t>
            </a:r>
            <a:r>
              <a:rPr lang="ko-KR" altLang="en-US" sz="1600"/>
              <a:t> </a:t>
            </a:r>
            <a:r>
              <a:rPr lang="en-US" altLang="ko-KR" sz="1600"/>
              <a:t>push()</a:t>
            </a:r>
            <a:r>
              <a:rPr lang="ko-KR" altLang="en-US" sz="1600"/>
              <a:t>해준다</a:t>
            </a:r>
            <a:r>
              <a:rPr lang="en-US" altLang="ko-KR" sz="1600" smtClean="0"/>
              <a:t>.</a:t>
            </a:r>
          </a:p>
          <a:p>
            <a:pPr lvl="1"/>
            <a:r>
              <a:rPr lang="en-US" altLang="ko-KR" sz="1600" smtClean="0"/>
              <a:t>client </a:t>
            </a:r>
            <a:r>
              <a:rPr lang="ko-KR" altLang="en-US" sz="1600" smtClean="0"/>
              <a:t>페이지에서는 </a:t>
            </a:r>
            <a:r>
              <a:rPr lang="en-US" altLang="ko-KR" sz="1600" smtClean="0"/>
              <a:t>1</a:t>
            </a:r>
            <a:r>
              <a:rPr lang="ko-KR" altLang="en-US" sz="1600" smtClean="0"/>
              <a:t>초에 한번씩 </a:t>
            </a:r>
            <a:r>
              <a:rPr lang="en-US" altLang="ko-KR" sz="1600" err="1" smtClean="0"/>
              <a:t>setInterval</a:t>
            </a:r>
            <a:r>
              <a:rPr lang="en-US" altLang="ko-KR" sz="1600" smtClean="0"/>
              <a:t>()</a:t>
            </a:r>
            <a:r>
              <a:rPr lang="ko-KR" altLang="en-US" sz="1600" smtClean="0"/>
              <a:t>함수를 이용해서 새 메시지를 체크</a:t>
            </a:r>
            <a:r>
              <a:rPr lang="en-US" altLang="ko-KR" sz="1600" smtClean="0"/>
              <a:t>.</a:t>
            </a:r>
          </a:p>
          <a:p>
            <a:pPr lvl="1"/>
            <a:r>
              <a:rPr lang="ko-KR" altLang="en-US" sz="1600" smtClean="0"/>
              <a:t>서버의 </a:t>
            </a:r>
            <a:r>
              <a:rPr lang="ko-KR" altLang="en-US" sz="1600" err="1" smtClean="0"/>
              <a:t>메세지</a:t>
            </a:r>
            <a:r>
              <a:rPr lang="ko-KR" altLang="en-US" sz="1600" smtClean="0"/>
              <a:t> 배열의 길이가 증가 했다면 새로운 </a:t>
            </a:r>
            <a:r>
              <a:rPr lang="ko-KR" altLang="en-US" sz="1600" err="1" smtClean="0"/>
              <a:t>메세지가</a:t>
            </a:r>
            <a:r>
              <a:rPr lang="ko-KR" altLang="en-US" sz="1600" smtClean="0"/>
              <a:t> 있다고 판단</a:t>
            </a:r>
            <a:r>
              <a:rPr lang="en-US" altLang="ko-KR" sz="1600" smtClean="0"/>
              <a:t>.</a:t>
            </a:r>
          </a:p>
          <a:p>
            <a:pPr lvl="1"/>
            <a:r>
              <a:rPr lang="ko-KR" altLang="en-US" sz="1600" smtClean="0"/>
              <a:t>새로운 </a:t>
            </a:r>
            <a:r>
              <a:rPr lang="ko-KR" altLang="en-US" sz="1600" err="1" smtClean="0"/>
              <a:t>메세지</a:t>
            </a:r>
            <a:r>
              <a:rPr lang="ko-KR" altLang="en-US" sz="1600" smtClean="0"/>
              <a:t> 부분을 뽑아서 </a:t>
            </a:r>
            <a:r>
              <a:rPr lang="en-US" altLang="ko-KR" sz="1600" smtClean="0"/>
              <a:t>Client</a:t>
            </a:r>
            <a:r>
              <a:rPr lang="ko-KR" altLang="en-US" sz="1600" smtClean="0"/>
              <a:t>페이지로 전송한다</a:t>
            </a:r>
            <a:r>
              <a:rPr lang="en-US" altLang="ko-KR" sz="1600" smtClean="0"/>
              <a:t>.</a:t>
            </a:r>
          </a:p>
          <a:p>
            <a:pPr lvl="1"/>
            <a:r>
              <a:rPr lang="en-US" altLang="ko-KR" sz="1600" err="1" smtClean="0"/>
              <a:t>jQuery</a:t>
            </a:r>
            <a:r>
              <a:rPr lang="en-US" altLang="ko-KR" sz="1600" smtClean="0"/>
              <a:t> </a:t>
            </a:r>
            <a:r>
              <a:rPr lang="ko-KR" altLang="en-US" sz="1600" smtClean="0"/>
              <a:t>기능을 이용하면 소스가 더욱 간결해 진다</a:t>
            </a:r>
            <a:r>
              <a:rPr lang="en-US" altLang="ko-KR" sz="16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41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ko-KR" sz="2800" smtClean="0"/>
              <a:t>socket.io </a:t>
            </a:r>
            <a:r>
              <a:rPr lang="ko-KR" altLang="en-US" sz="2800" smtClean="0"/>
              <a:t>사용</a:t>
            </a:r>
            <a:endParaRPr lang="en-US" altLang="ko-KR" sz="2800" smtClean="0"/>
          </a:p>
          <a:p>
            <a:r>
              <a:rPr lang="en-US" altLang="ko-KR" sz="2800" smtClean="0"/>
              <a:t>socket.io</a:t>
            </a:r>
            <a:r>
              <a:rPr lang="ko-KR" altLang="en-US" sz="2800" smtClean="0"/>
              <a:t>를 사용하기 위한 모듈</a:t>
            </a:r>
            <a:endParaRPr lang="en-US" altLang="ko-KR" sz="2800" smtClean="0"/>
          </a:p>
          <a:p>
            <a:r>
              <a:rPr lang="ko-KR" altLang="en-US" sz="2800" smtClean="0"/>
              <a:t>서버에 보낸 </a:t>
            </a:r>
            <a:r>
              <a:rPr lang="ko-KR" altLang="en-US" sz="2800" err="1" smtClean="0"/>
              <a:t>메세지</a:t>
            </a:r>
            <a:r>
              <a:rPr lang="ko-KR" altLang="en-US" sz="2800" smtClean="0"/>
              <a:t> 그대로 받기</a:t>
            </a:r>
            <a:endParaRPr lang="en-US" altLang="ko-KR" sz="2800" smtClean="0"/>
          </a:p>
          <a:p>
            <a:r>
              <a:rPr lang="ko-KR" altLang="en-US" sz="2800" smtClean="0"/>
              <a:t>일대일 채팅기능 구현</a:t>
            </a:r>
            <a:endParaRPr lang="en-US" altLang="ko-KR" sz="2800" smtClean="0"/>
          </a:p>
          <a:p>
            <a:r>
              <a:rPr lang="en-US" altLang="ko-KR" sz="2800" err="1" smtClean="0"/>
              <a:t>Git</a:t>
            </a:r>
            <a:r>
              <a:rPr lang="ko-KR" altLang="en-US" sz="2800" smtClean="0"/>
              <a:t>클라이언트 설치</a:t>
            </a:r>
            <a:endParaRPr lang="en-US" altLang="ko-KR" sz="2800" smtClean="0"/>
          </a:p>
          <a:p>
            <a:r>
              <a:rPr lang="en-US" altLang="ko-KR" sz="2800" smtClean="0"/>
              <a:t>Vagrant </a:t>
            </a:r>
            <a:r>
              <a:rPr lang="ko-KR" altLang="en-US" sz="2800" err="1" smtClean="0"/>
              <a:t>가상머신에</a:t>
            </a:r>
            <a:r>
              <a:rPr lang="ko-KR" altLang="en-US" sz="2800" smtClean="0"/>
              <a:t> </a:t>
            </a:r>
            <a:r>
              <a:rPr lang="en-US" altLang="ko-KR" sz="2800" smtClean="0"/>
              <a:t>Linux OS </a:t>
            </a:r>
            <a:r>
              <a:rPr lang="ko-KR" altLang="en-US" sz="2800" smtClean="0"/>
              <a:t>사용</a:t>
            </a:r>
            <a:endParaRPr lang="en-US" altLang="ko-KR" sz="2800" smtClean="0"/>
          </a:p>
          <a:p>
            <a:r>
              <a:rPr lang="ko-KR" altLang="en-US" sz="2800" smtClean="0"/>
              <a:t>소스 </a:t>
            </a:r>
            <a:r>
              <a:rPr lang="ko-KR" altLang="en-US" sz="2800" err="1" smtClean="0"/>
              <a:t>업로드하기</a:t>
            </a:r>
            <a:r>
              <a:rPr lang="en-US" altLang="ko-KR" sz="2800" smtClean="0"/>
              <a:t>, </a:t>
            </a:r>
            <a:r>
              <a:rPr lang="en-US" altLang="ko-KR" sz="2800" err="1" smtClean="0"/>
              <a:t>winscp</a:t>
            </a:r>
            <a:r>
              <a:rPr lang="en-US" altLang="ko-KR" sz="2800" smtClean="0"/>
              <a:t>, firebase</a:t>
            </a:r>
          </a:p>
          <a:p>
            <a:r>
              <a:rPr lang="en-US" altLang="ko-KR" sz="2800" err="1" smtClean="0"/>
              <a:t>mLab</a:t>
            </a:r>
            <a:r>
              <a:rPr lang="en-US" altLang="ko-KR" sz="2800" smtClean="0"/>
              <a:t> </a:t>
            </a:r>
            <a:r>
              <a:rPr lang="ko-KR" altLang="en-US" sz="2800" err="1" smtClean="0"/>
              <a:t>클라우드에</a:t>
            </a:r>
            <a:r>
              <a:rPr lang="ko-KR" altLang="en-US" sz="2800" smtClean="0"/>
              <a:t> </a:t>
            </a:r>
            <a:r>
              <a:rPr lang="en-US" altLang="ko-KR" sz="2800" err="1" smtClean="0"/>
              <a:t>mongodb</a:t>
            </a:r>
            <a:r>
              <a:rPr lang="en-US" altLang="ko-KR" sz="2800" smtClean="0"/>
              <a:t> </a:t>
            </a:r>
            <a:r>
              <a:rPr lang="ko-KR" altLang="en-US" sz="2800" smtClean="0"/>
              <a:t>사용</a:t>
            </a:r>
            <a:endParaRPr lang="en-US" altLang="ko-KR" sz="2800" smtClean="0"/>
          </a:p>
          <a:p>
            <a:r>
              <a:rPr lang="ko-KR" altLang="en-US" sz="2800" smtClean="0"/>
              <a:t>아마존 </a:t>
            </a:r>
            <a:r>
              <a:rPr lang="ko-KR" altLang="en-US" sz="2800" err="1" smtClean="0"/>
              <a:t>클라우드에</a:t>
            </a:r>
            <a:r>
              <a:rPr lang="ko-KR" altLang="en-US" sz="2800" smtClean="0"/>
              <a:t> 올리기</a:t>
            </a:r>
            <a:r>
              <a:rPr lang="en-US" altLang="ko-KR" sz="2800" smtClean="0"/>
              <a:t>, forever </a:t>
            </a:r>
            <a:r>
              <a:rPr lang="en-US" altLang="ko-KR" sz="2800" err="1" smtClean="0"/>
              <a:t>redis</a:t>
            </a:r>
            <a:endParaRPr lang="en-US" altLang="ko-KR" sz="280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</a:t>
            </a:r>
            <a:r>
              <a:rPr lang="ko-KR" altLang="en-US" smtClean="0"/>
              <a:t>주차 목차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4)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 err="1"/>
              <a:t>챗팅</a:t>
            </a:r>
            <a:r>
              <a:rPr lang="ko-KR" altLang="en-US"/>
              <a:t> 서버</a:t>
            </a:r>
            <a:r>
              <a:rPr lang="en-US" altLang="ko-KR" smtClean="0"/>
              <a:t>(2)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ko-KR" sz="1800" smtClean="0"/>
              <a:t>chat_server.js </a:t>
            </a:r>
            <a:r>
              <a:rPr lang="ko-KR" altLang="en-US" sz="1800" smtClean="0"/>
              <a:t>파일 작성</a:t>
            </a:r>
            <a:endParaRPr lang="en-US" altLang="ko-KR" sz="1800" smtClean="0"/>
          </a:p>
          <a:p>
            <a:pPr marL="0" indent="0">
              <a:buNone/>
            </a:pPr>
            <a:r>
              <a:rPr lang="en-US" altLang="ko-KR" sz="1400" err="1"/>
              <a:t>var</a:t>
            </a:r>
            <a:r>
              <a:rPr lang="en-US" altLang="ko-KR" sz="1400"/>
              <a:t> messages = [];</a:t>
            </a:r>
          </a:p>
          <a:p>
            <a:pPr marL="0" indent="0">
              <a:buNone/>
            </a:pPr>
            <a:r>
              <a:rPr lang="en-US" altLang="ko-KR" sz="1400" err="1"/>
              <a:t>app.get</a:t>
            </a:r>
            <a:r>
              <a:rPr lang="en-US" altLang="ko-KR" sz="1400"/>
              <a:t>("/</a:t>
            </a:r>
            <a:r>
              <a:rPr lang="en-US" altLang="ko-KR" sz="1400" err="1"/>
              <a:t>recieve</a:t>
            </a:r>
            <a:r>
              <a:rPr lang="en-US" altLang="ko-KR" sz="1400"/>
              <a:t>", function(</a:t>
            </a:r>
            <a:r>
              <a:rPr lang="en-US" altLang="ko-KR" sz="1400" err="1"/>
              <a:t>req</a:t>
            </a:r>
            <a:r>
              <a:rPr lang="en-US" altLang="ko-KR" sz="1400"/>
              <a:t>, </a:t>
            </a:r>
            <a:r>
              <a:rPr lang="en-US" altLang="ko-KR" sz="1400" err="1"/>
              <a:t>resp</a:t>
            </a:r>
            <a:r>
              <a:rPr lang="en-US" altLang="ko-KR" sz="1400"/>
              <a:t>) {</a:t>
            </a:r>
          </a:p>
          <a:p>
            <a:pPr marL="0" indent="0">
              <a:buNone/>
            </a:pPr>
            <a:r>
              <a:rPr lang="en-US" altLang="ko-KR" sz="1400"/>
              <a:t>    if(</a:t>
            </a:r>
            <a:r>
              <a:rPr lang="en-US" altLang="ko-KR" sz="1400" err="1"/>
              <a:t>req.query.size</a:t>
            </a:r>
            <a:r>
              <a:rPr lang="en-US" altLang="ko-KR" sz="1400"/>
              <a:t> &gt;= </a:t>
            </a:r>
            <a:r>
              <a:rPr lang="en-US" altLang="ko-KR" sz="1400" err="1"/>
              <a:t>messages.length</a:t>
            </a:r>
            <a:r>
              <a:rPr lang="en-US" altLang="ko-KR" sz="1400"/>
              <a:t>){</a:t>
            </a:r>
          </a:p>
          <a:p>
            <a:pPr marL="0" indent="0">
              <a:buNone/>
            </a:pPr>
            <a:r>
              <a:rPr lang="en-US" altLang="ko-KR" sz="1400"/>
              <a:t>        </a:t>
            </a:r>
            <a:r>
              <a:rPr lang="en-US" altLang="ko-KR" sz="1400" err="1"/>
              <a:t>resp.end</a:t>
            </a:r>
            <a:r>
              <a:rPr lang="en-US" altLang="ko-KR" sz="1400"/>
              <a:t>();</a:t>
            </a:r>
          </a:p>
          <a:p>
            <a:pPr marL="0" indent="0">
              <a:buNone/>
            </a:pPr>
            <a:r>
              <a:rPr lang="en-US" altLang="ko-KR" sz="1400"/>
              <a:t>    } else {</a:t>
            </a:r>
          </a:p>
          <a:p>
            <a:pPr marL="0" indent="0">
              <a:buNone/>
            </a:pPr>
            <a:r>
              <a:rPr lang="en-US" altLang="ko-KR" sz="1400"/>
              <a:t>        </a:t>
            </a:r>
            <a:r>
              <a:rPr lang="en-US" altLang="ko-KR" sz="1400" err="1"/>
              <a:t>var</a:t>
            </a:r>
            <a:r>
              <a:rPr lang="en-US" altLang="ko-KR" sz="1400"/>
              <a:t> res = {</a:t>
            </a:r>
          </a:p>
          <a:p>
            <a:pPr marL="0" indent="0">
              <a:buNone/>
            </a:pPr>
            <a:r>
              <a:rPr lang="en-US" altLang="ko-KR" sz="1400"/>
              <a:t>            total: </a:t>
            </a:r>
            <a:r>
              <a:rPr lang="en-US" altLang="ko-KR" sz="1400" err="1"/>
              <a:t>messages.length</a:t>
            </a:r>
            <a:r>
              <a:rPr lang="en-US" altLang="ko-KR" sz="1400"/>
              <a:t>,</a:t>
            </a:r>
          </a:p>
          <a:p>
            <a:pPr marL="0" indent="0">
              <a:buNone/>
            </a:pPr>
            <a:r>
              <a:rPr lang="en-US" altLang="ko-KR" sz="1400"/>
              <a:t>            messages: </a:t>
            </a:r>
            <a:r>
              <a:rPr lang="en-US" altLang="ko-KR" sz="1400" err="1"/>
              <a:t>messages.slice</a:t>
            </a:r>
            <a:r>
              <a:rPr lang="en-US" altLang="ko-KR" sz="1400"/>
              <a:t>(</a:t>
            </a:r>
            <a:r>
              <a:rPr lang="en-US" altLang="ko-KR" sz="1400" err="1"/>
              <a:t>req.query.size</a:t>
            </a:r>
            <a:r>
              <a:rPr lang="en-US" altLang="ko-KR" sz="1400"/>
              <a:t>)</a:t>
            </a:r>
          </a:p>
          <a:p>
            <a:pPr marL="0" indent="0">
              <a:buNone/>
            </a:pPr>
            <a:r>
              <a:rPr lang="en-US" altLang="ko-KR" sz="1400"/>
              <a:t>        }</a:t>
            </a:r>
          </a:p>
          <a:p>
            <a:pPr marL="0" indent="0">
              <a:buNone/>
            </a:pPr>
            <a:r>
              <a:rPr lang="en-US" altLang="ko-KR" sz="1400"/>
              <a:t>        </a:t>
            </a:r>
            <a:r>
              <a:rPr lang="en-US" altLang="ko-KR" sz="1400" err="1"/>
              <a:t>resp.end</a:t>
            </a:r>
            <a:r>
              <a:rPr lang="en-US" altLang="ko-KR" sz="1400"/>
              <a:t>(</a:t>
            </a:r>
            <a:r>
              <a:rPr lang="en-US" altLang="ko-KR" sz="1400" err="1"/>
              <a:t>JSON.stringify</a:t>
            </a:r>
            <a:r>
              <a:rPr lang="en-US" altLang="ko-KR" sz="1400"/>
              <a:t>(res));</a:t>
            </a:r>
          </a:p>
          <a:p>
            <a:pPr marL="0" indent="0">
              <a:buNone/>
            </a:pPr>
            <a:r>
              <a:rPr lang="en-US" altLang="ko-KR" sz="1400"/>
              <a:t>    }</a:t>
            </a:r>
          </a:p>
          <a:p>
            <a:pPr marL="0" indent="0">
              <a:buNone/>
            </a:pPr>
            <a:r>
              <a:rPr lang="en-US" altLang="ko-KR" sz="1400"/>
              <a:t>});</a:t>
            </a:r>
          </a:p>
          <a:p>
            <a:pPr marL="0" indent="0">
              <a:buNone/>
            </a:pPr>
            <a:r>
              <a:rPr lang="en-US" altLang="ko-KR" sz="1400" err="1"/>
              <a:t>app.get</a:t>
            </a:r>
            <a:r>
              <a:rPr lang="en-US" altLang="ko-KR" sz="1400"/>
              <a:t>("/send", function(</a:t>
            </a:r>
            <a:r>
              <a:rPr lang="en-US" altLang="ko-KR" sz="1400" err="1"/>
              <a:t>req</a:t>
            </a:r>
            <a:r>
              <a:rPr lang="en-US" altLang="ko-KR" sz="1400"/>
              <a:t>, </a:t>
            </a:r>
            <a:r>
              <a:rPr lang="en-US" altLang="ko-KR" sz="1400" err="1"/>
              <a:t>resp</a:t>
            </a:r>
            <a:r>
              <a:rPr lang="en-US" altLang="ko-KR" sz="1400"/>
              <a:t>) {</a:t>
            </a:r>
          </a:p>
          <a:p>
            <a:pPr marL="0" indent="0">
              <a:buNone/>
            </a:pPr>
            <a:r>
              <a:rPr lang="en-US" altLang="ko-KR" sz="1400"/>
              <a:t>    </a:t>
            </a:r>
            <a:r>
              <a:rPr lang="en-US" altLang="ko-KR" sz="1400" err="1"/>
              <a:t>messages.push</a:t>
            </a:r>
            <a:r>
              <a:rPr lang="en-US" altLang="ko-KR" sz="1400"/>
              <a:t>({</a:t>
            </a:r>
          </a:p>
          <a:p>
            <a:pPr marL="0" indent="0">
              <a:buNone/>
            </a:pPr>
            <a:r>
              <a:rPr lang="en-US" altLang="ko-KR" sz="1400"/>
              <a:t>        sender: </a:t>
            </a:r>
            <a:r>
              <a:rPr lang="en-US" altLang="ko-KR" sz="1400" err="1"/>
              <a:t>req.query.sender</a:t>
            </a:r>
            <a:r>
              <a:rPr lang="en-US" altLang="ko-KR" sz="1400"/>
              <a:t>,</a:t>
            </a:r>
          </a:p>
          <a:p>
            <a:pPr marL="0" indent="0">
              <a:buNone/>
            </a:pPr>
            <a:r>
              <a:rPr lang="en-US" altLang="ko-KR" sz="1400"/>
              <a:t>        message: </a:t>
            </a:r>
            <a:r>
              <a:rPr lang="en-US" altLang="ko-KR" sz="1400" err="1"/>
              <a:t>req.query.message</a:t>
            </a:r>
            <a:endParaRPr lang="en-US" altLang="ko-KR" sz="1400"/>
          </a:p>
          <a:p>
            <a:pPr marL="0" indent="0">
              <a:buNone/>
            </a:pPr>
            <a:r>
              <a:rPr lang="en-US" altLang="ko-KR" sz="1400"/>
              <a:t>    });</a:t>
            </a:r>
          </a:p>
          <a:p>
            <a:pPr marL="0" indent="0">
              <a:buNone/>
            </a:pPr>
            <a:r>
              <a:rPr lang="en-US" altLang="ko-KR" sz="1400"/>
              <a:t>    </a:t>
            </a:r>
            <a:r>
              <a:rPr lang="en-US" altLang="ko-KR" sz="1400" err="1"/>
              <a:t>reps.end</a:t>
            </a:r>
            <a:r>
              <a:rPr lang="en-US" altLang="ko-KR" sz="1400"/>
              <a:t>()</a:t>
            </a:r>
          </a:p>
          <a:p>
            <a:pPr marL="0" indent="0">
              <a:buNone/>
            </a:pPr>
            <a:r>
              <a:rPr lang="en-US" altLang="ko-KR" sz="1400"/>
              <a:t>});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54725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4)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 err="1"/>
              <a:t>챗팅</a:t>
            </a:r>
            <a:r>
              <a:rPr lang="ko-KR" altLang="en-US"/>
              <a:t> 서버</a:t>
            </a:r>
            <a:r>
              <a:rPr lang="en-US" altLang="ko-KR" smtClean="0"/>
              <a:t>(3)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smtClean="0"/>
              <a:t>chat_client.html </a:t>
            </a:r>
            <a:r>
              <a:rPr lang="ko-KR" altLang="en-US" sz="1800" smtClean="0"/>
              <a:t>파일  </a:t>
            </a:r>
            <a:r>
              <a:rPr lang="en-US" altLang="ko-KR" sz="1800" smtClean="0"/>
              <a:t>html </a:t>
            </a:r>
            <a:r>
              <a:rPr lang="ko-KR" altLang="en-US" sz="1800" smtClean="0"/>
              <a:t>부분 작성</a:t>
            </a:r>
            <a:endParaRPr lang="en-US" altLang="ko-KR" sz="1800" smtClean="0"/>
          </a:p>
          <a:p>
            <a:endParaRPr lang="en-US" altLang="ko-KR" sz="1800"/>
          </a:p>
          <a:p>
            <a:pPr marL="0" indent="0">
              <a:buNone/>
            </a:pPr>
            <a:r>
              <a:rPr lang="en-US" altLang="ko-KR" sz="1600"/>
              <a:t>&lt;script </a:t>
            </a:r>
            <a:r>
              <a:rPr lang="en-US" altLang="ko-KR" sz="1600" err="1"/>
              <a:t>src</a:t>
            </a:r>
            <a:r>
              <a:rPr lang="en-US" altLang="ko-KR" sz="1600"/>
              <a:t>=</a:t>
            </a:r>
            <a:r>
              <a:rPr lang="en-US" altLang="ko-KR" sz="1600" i="1"/>
              <a:t>"http://code.jquery.com/jquery.js"&gt;&lt;/script&gt;</a:t>
            </a:r>
          </a:p>
          <a:p>
            <a:pPr marL="0" indent="0">
              <a:buNone/>
            </a:pPr>
            <a:r>
              <a:rPr lang="en-US" altLang="ko-KR" sz="1600"/>
              <a:t>&lt;form&gt;</a:t>
            </a:r>
          </a:p>
          <a:p>
            <a:pPr marL="0" indent="0">
              <a:buNone/>
            </a:pPr>
            <a:r>
              <a:rPr lang="en-US" altLang="ko-KR" sz="1600"/>
              <a:t>&lt;div id=</a:t>
            </a:r>
            <a:r>
              <a:rPr lang="en-US" altLang="ko-KR" sz="1600" i="1"/>
              <a:t>"box" style="width:300px;height:300px;border:1px solid </a:t>
            </a:r>
            <a:r>
              <a:rPr lang="en-US" altLang="ko-KR" sz="1600" i="1" err="1"/>
              <a:t>red;overflow:scroll</a:t>
            </a:r>
            <a:r>
              <a:rPr lang="en-US" altLang="ko-KR" sz="1600" i="1"/>
              <a:t>;"&gt;&lt;/div&gt;</a:t>
            </a:r>
          </a:p>
          <a:p>
            <a:pPr marL="0" indent="0">
              <a:buNone/>
            </a:pPr>
            <a:r>
              <a:rPr lang="ko-KR" altLang="en-US" sz="1600"/>
              <a:t>사용자</a:t>
            </a:r>
            <a:r>
              <a:rPr lang="en-US" altLang="ko-KR" sz="1600"/>
              <a:t>: &lt;input type=</a:t>
            </a:r>
            <a:r>
              <a:rPr lang="en-US" altLang="ko-KR" sz="1600" i="1"/>
              <a:t>"text" name="sender"&gt;&lt;</a:t>
            </a:r>
            <a:r>
              <a:rPr lang="en-US" altLang="ko-KR" sz="1600" i="1" err="1"/>
              <a:t>br</a:t>
            </a:r>
            <a:r>
              <a:rPr lang="en-US" altLang="ko-KR" sz="1600" i="1"/>
              <a:t>&gt;</a:t>
            </a:r>
          </a:p>
          <a:p>
            <a:pPr marL="0" indent="0">
              <a:buNone/>
            </a:pPr>
            <a:r>
              <a:rPr lang="ko-KR" altLang="en-US" sz="1600" err="1"/>
              <a:t>메세지</a:t>
            </a:r>
            <a:r>
              <a:rPr lang="en-US" altLang="ko-KR" sz="1600"/>
              <a:t>: &lt;input type=</a:t>
            </a:r>
            <a:r>
              <a:rPr lang="en-US" altLang="ko-KR" sz="1600" i="1"/>
              <a:t>"text" name="message"&gt;</a:t>
            </a:r>
          </a:p>
          <a:p>
            <a:pPr marL="0" indent="0">
              <a:buNone/>
            </a:pPr>
            <a:r>
              <a:rPr lang="en-US" altLang="ko-KR" sz="1600"/>
              <a:t>&lt;input type=</a:t>
            </a:r>
            <a:r>
              <a:rPr lang="en-US" altLang="ko-KR" sz="1600" i="1"/>
              <a:t>"submit" value="</a:t>
            </a:r>
            <a:r>
              <a:rPr lang="ko-KR" altLang="en-US" sz="1600" i="1"/>
              <a:t>전송</a:t>
            </a:r>
            <a:r>
              <a:rPr lang="en-US" altLang="ko-KR" sz="1600" i="1"/>
              <a:t>"&gt;</a:t>
            </a:r>
          </a:p>
          <a:p>
            <a:pPr marL="0" indent="0">
              <a:buNone/>
            </a:pPr>
            <a:r>
              <a:rPr lang="en-US" altLang="ko-KR" sz="1600"/>
              <a:t>&lt;/form&gt;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86407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4)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 err="1"/>
              <a:t>챗팅</a:t>
            </a:r>
            <a:r>
              <a:rPr lang="ko-KR" altLang="en-US"/>
              <a:t> 서버</a:t>
            </a:r>
            <a:r>
              <a:rPr lang="en-US" altLang="ko-KR" smtClean="0"/>
              <a:t>(4)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Autofit/>
          </a:bodyPr>
          <a:lstStyle/>
          <a:p>
            <a:r>
              <a:rPr lang="en-US" altLang="ko-KR" sz="1600" smtClean="0"/>
              <a:t>chat_client.html </a:t>
            </a:r>
            <a:r>
              <a:rPr lang="ko-KR" altLang="en-US" sz="1600" smtClean="0"/>
              <a:t>자바스크립트 소스코드</a:t>
            </a:r>
            <a:endParaRPr lang="en-US" altLang="ko-KR" sz="1600" smtClean="0"/>
          </a:p>
          <a:p>
            <a:pPr marL="0" indent="0">
              <a:buNone/>
            </a:pPr>
            <a:r>
              <a:rPr lang="en-US" altLang="ko-KR" sz="1200" err="1" smtClean="0"/>
              <a:t>var</a:t>
            </a:r>
            <a:r>
              <a:rPr lang="en-US" altLang="ko-KR" sz="1200" smtClean="0"/>
              <a:t> size= </a:t>
            </a:r>
            <a:r>
              <a:rPr lang="en-US" altLang="ko-KR" sz="1200"/>
              <a:t>0;</a:t>
            </a:r>
          </a:p>
          <a:p>
            <a:pPr marL="0" indent="0">
              <a:buNone/>
            </a:pPr>
            <a:r>
              <a:rPr lang="en-US" altLang="ko-KR" sz="1200" err="1"/>
              <a:t>setInterval</a:t>
            </a:r>
            <a:r>
              <a:rPr lang="en-US" altLang="ko-KR" sz="1200"/>
              <a:t>(function() {</a:t>
            </a:r>
          </a:p>
          <a:p>
            <a:pPr marL="0" indent="0">
              <a:buNone/>
            </a:pPr>
            <a:r>
              <a:rPr lang="en-US" altLang="ko-KR" sz="1200" smtClean="0"/>
              <a:t>    </a:t>
            </a:r>
            <a:r>
              <a:rPr lang="en-US" altLang="ko-KR" sz="1200" err="1" smtClean="0"/>
              <a:t>var</a:t>
            </a:r>
            <a:r>
              <a:rPr lang="en-US" altLang="ko-KR" sz="1200" smtClean="0"/>
              <a:t> </a:t>
            </a:r>
            <a:r>
              <a:rPr lang="en-US" altLang="ko-KR" sz="1200" err="1"/>
              <a:t>url</a:t>
            </a:r>
            <a:r>
              <a:rPr lang="en-US" altLang="ko-KR" sz="1200"/>
              <a:t> = "http://localhost:3000/</a:t>
            </a:r>
            <a:r>
              <a:rPr lang="en-US" altLang="ko-KR" sz="1200" err="1"/>
              <a:t>recieve?size</a:t>
            </a:r>
            <a:r>
              <a:rPr lang="en-US" altLang="ko-KR" sz="1200" smtClean="0"/>
              <a:t>="+size;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 smtClean="0"/>
              <a:t>    </a:t>
            </a:r>
            <a:r>
              <a:rPr lang="en-US" altLang="ko-KR" sz="1200" err="1" smtClean="0"/>
              <a:t>var</a:t>
            </a:r>
            <a:r>
              <a:rPr lang="en-US" altLang="ko-KR" sz="1200" smtClean="0"/>
              <a:t> </a:t>
            </a:r>
            <a:r>
              <a:rPr lang="en-US" altLang="ko-KR" sz="1200" err="1"/>
              <a:t>xhr</a:t>
            </a:r>
            <a:r>
              <a:rPr lang="en-US" altLang="ko-KR" sz="1200"/>
              <a:t> = new </a:t>
            </a:r>
            <a:r>
              <a:rPr lang="en-US" altLang="ko-KR" sz="1200" err="1"/>
              <a:t>XMLHttpRequest</a:t>
            </a:r>
            <a:r>
              <a:rPr lang="en-US" altLang="ko-KR" sz="1200"/>
              <a:t>();</a:t>
            </a:r>
          </a:p>
          <a:p>
            <a:pPr marL="0" indent="0">
              <a:buNone/>
            </a:pPr>
            <a:r>
              <a:rPr lang="en-US" altLang="ko-KR" sz="1200" smtClean="0"/>
              <a:t>    //</a:t>
            </a:r>
            <a:r>
              <a:rPr lang="en-US" altLang="ko-KR" sz="1200"/>
              <a:t>console.log(</a:t>
            </a:r>
            <a:r>
              <a:rPr lang="en-US" altLang="ko-KR" sz="1200" err="1"/>
              <a:t>xhr</a:t>
            </a:r>
            <a:r>
              <a:rPr lang="en-US" altLang="ko-KR" sz="1200"/>
              <a:t>);</a:t>
            </a:r>
          </a:p>
          <a:p>
            <a:pPr marL="0" indent="0">
              <a:buNone/>
            </a:pPr>
            <a:r>
              <a:rPr lang="en-US" altLang="ko-KR" sz="1200" smtClean="0"/>
              <a:t>    </a:t>
            </a:r>
            <a:r>
              <a:rPr lang="en-US" altLang="ko-KR" sz="1200" err="1" smtClean="0"/>
              <a:t>xhr.onreadystatechange</a:t>
            </a:r>
            <a:r>
              <a:rPr lang="en-US" altLang="ko-KR" sz="1200" smtClean="0"/>
              <a:t> </a:t>
            </a:r>
            <a:r>
              <a:rPr lang="en-US" altLang="ko-KR" sz="1200"/>
              <a:t>= function() {</a:t>
            </a:r>
          </a:p>
          <a:p>
            <a:pPr marL="0" indent="0">
              <a:buNone/>
            </a:pPr>
            <a:r>
              <a:rPr lang="en-US" altLang="ko-KR" sz="1200" smtClean="0"/>
              <a:t>        if(</a:t>
            </a:r>
            <a:r>
              <a:rPr lang="en-US" altLang="ko-KR" sz="1200" err="1" smtClean="0"/>
              <a:t>this.readyState</a:t>
            </a:r>
            <a:r>
              <a:rPr lang="en-US" altLang="ko-KR" sz="1200"/>
              <a:t>==4 &amp;&amp; </a:t>
            </a:r>
            <a:r>
              <a:rPr lang="en-US" altLang="ko-KR" sz="1200" err="1"/>
              <a:t>this.status</a:t>
            </a:r>
            <a:r>
              <a:rPr lang="en-US" altLang="ko-KR" sz="1200"/>
              <a:t>==200 &amp;&amp; </a:t>
            </a:r>
            <a:r>
              <a:rPr lang="en-US" altLang="ko-KR" sz="1200" err="1"/>
              <a:t>this.responseText</a:t>
            </a:r>
            <a:r>
              <a:rPr lang="en-US" altLang="ko-KR" sz="1200"/>
              <a:t>!="") {</a:t>
            </a:r>
          </a:p>
          <a:p>
            <a:pPr marL="0" indent="0">
              <a:buNone/>
            </a:pPr>
            <a:r>
              <a:rPr lang="en-US" altLang="ko-KR" sz="1200" smtClean="0"/>
              <a:t>             </a:t>
            </a:r>
            <a:r>
              <a:rPr lang="en-US" altLang="ko-KR" sz="1200" err="1" smtClean="0"/>
              <a:t>var</a:t>
            </a:r>
            <a:r>
              <a:rPr lang="en-US" altLang="ko-KR" sz="1200" smtClean="0"/>
              <a:t> </a:t>
            </a:r>
            <a:r>
              <a:rPr lang="en-US" altLang="ko-KR" sz="1200"/>
              <a:t>data = </a:t>
            </a:r>
            <a:r>
              <a:rPr lang="en-US" altLang="ko-KR" sz="1200" err="1"/>
              <a:t>this.responseText</a:t>
            </a:r>
            <a:r>
              <a:rPr lang="en-US" altLang="ko-KR" sz="1200"/>
              <a:t>;</a:t>
            </a:r>
          </a:p>
          <a:p>
            <a:pPr marL="0" indent="0">
              <a:buNone/>
            </a:pPr>
            <a:r>
              <a:rPr lang="en-US" altLang="ko-KR" sz="1200" smtClean="0"/>
              <a:t>             </a:t>
            </a:r>
            <a:r>
              <a:rPr lang="en-US" altLang="ko-KR" sz="1200" err="1" smtClean="0"/>
              <a:t>var</a:t>
            </a:r>
            <a:r>
              <a:rPr lang="en-US" altLang="ko-KR" sz="1200" smtClean="0"/>
              <a:t> </a:t>
            </a:r>
            <a:r>
              <a:rPr lang="en-US" altLang="ko-KR" sz="1200" err="1"/>
              <a:t>obj</a:t>
            </a:r>
            <a:r>
              <a:rPr lang="en-US" altLang="ko-KR" sz="1200"/>
              <a:t> = </a:t>
            </a:r>
            <a:r>
              <a:rPr lang="en-US" altLang="ko-KR" sz="1200" err="1"/>
              <a:t>JSON.parse</a:t>
            </a:r>
            <a:r>
              <a:rPr lang="en-US" altLang="ko-KR" sz="1200"/>
              <a:t>(</a:t>
            </a:r>
            <a:r>
              <a:rPr lang="en-US" altLang="ko-KR" sz="1200" err="1"/>
              <a:t>this.responseText</a:t>
            </a:r>
            <a:r>
              <a:rPr lang="en-US" altLang="ko-KR" sz="1200"/>
              <a:t>);</a:t>
            </a:r>
          </a:p>
          <a:p>
            <a:pPr marL="0" indent="0">
              <a:buNone/>
            </a:pPr>
            <a:r>
              <a:rPr lang="en-US" altLang="ko-KR" sz="1200" smtClean="0"/>
              <a:t>             </a:t>
            </a:r>
            <a:r>
              <a:rPr lang="en-US" altLang="ko-KR" sz="1200" err="1" smtClean="0"/>
              <a:t>var</a:t>
            </a:r>
            <a:r>
              <a:rPr lang="en-US" altLang="ko-KR" sz="1200" smtClean="0"/>
              <a:t> </a:t>
            </a:r>
            <a:r>
              <a:rPr lang="en-US" altLang="ko-KR" sz="1200"/>
              <a:t>messages = </a:t>
            </a:r>
            <a:r>
              <a:rPr lang="en-US" altLang="ko-KR" sz="1200" err="1"/>
              <a:t>obj.messages</a:t>
            </a:r>
            <a:r>
              <a:rPr lang="en-US" altLang="ko-KR" sz="1200"/>
              <a:t>;</a:t>
            </a:r>
          </a:p>
          <a:p>
            <a:pPr marL="0" indent="0">
              <a:buNone/>
            </a:pPr>
            <a:r>
              <a:rPr lang="en-US" altLang="ko-KR" sz="1200" smtClean="0"/>
              <a:t>             </a:t>
            </a:r>
            <a:r>
              <a:rPr lang="en-US" altLang="ko-KR" sz="1200" err="1" smtClean="0"/>
              <a:t>var</a:t>
            </a:r>
            <a:r>
              <a:rPr lang="en-US" altLang="ko-KR" sz="1200" smtClean="0"/>
              <a:t> </a:t>
            </a:r>
            <a:r>
              <a:rPr lang="en-US" altLang="ko-KR" sz="1200"/>
              <a:t>rows = $("#box").html();</a:t>
            </a:r>
          </a:p>
          <a:p>
            <a:pPr marL="0" indent="0">
              <a:buNone/>
            </a:pPr>
            <a:r>
              <a:rPr lang="en-US" altLang="ko-KR" sz="1200" smtClean="0"/>
              <a:t>             for(</a:t>
            </a:r>
            <a:r>
              <a:rPr lang="en-US" altLang="ko-KR" sz="1200" err="1" smtClean="0"/>
              <a:t>var</a:t>
            </a:r>
            <a:r>
              <a:rPr lang="en-US" altLang="ko-KR" sz="1200" smtClean="0"/>
              <a:t> </a:t>
            </a:r>
            <a:r>
              <a:rPr lang="en-US" altLang="ko-KR" sz="1200"/>
              <a:t>i=0; i&lt;</a:t>
            </a:r>
            <a:r>
              <a:rPr lang="en-US" altLang="ko-KR" sz="1200" err="1"/>
              <a:t>messages.length</a:t>
            </a:r>
            <a:r>
              <a:rPr lang="en-US" altLang="ko-KR" sz="1200"/>
              <a:t>; i++) {</a:t>
            </a:r>
          </a:p>
          <a:p>
            <a:pPr marL="0" indent="0">
              <a:buNone/>
            </a:pPr>
            <a:r>
              <a:rPr lang="da-DK" altLang="ko-KR" sz="1200" smtClean="0"/>
              <a:t>                 rows </a:t>
            </a:r>
            <a:r>
              <a:rPr lang="da-DK" altLang="ko-KR" sz="1200"/>
              <a:t>+= (messages[i].sender + ": "+ messages[i].message + "&lt;br&gt;");</a:t>
            </a:r>
          </a:p>
          <a:p>
            <a:pPr marL="0" indent="0">
              <a:buNone/>
            </a:pPr>
            <a:r>
              <a:rPr lang="en-US" altLang="ko-KR" sz="1200" smtClean="0"/>
              <a:t>             }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 smtClean="0"/>
              <a:t>             $("#</a:t>
            </a:r>
            <a:r>
              <a:rPr lang="en-US" altLang="ko-KR" sz="1200"/>
              <a:t>box").html(rows);</a:t>
            </a:r>
          </a:p>
          <a:p>
            <a:pPr marL="0" indent="0">
              <a:buNone/>
            </a:pPr>
            <a:r>
              <a:rPr lang="en-US" altLang="ko-KR" sz="1200" smtClean="0"/>
              <a:t>             </a:t>
            </a:r>
            <a:r>
              <a:rPr lang="en-US" altLang="ko-KR" sz="1200" smtClean="0"/>
              <a:t>size </a:t>
            </a:r>
            <a:r>
              <a:rPr lang="en-US" altLang="ko-KR" sz="1200"/>
              <a:t>= Number(</a:t>
            </a:r>
            <a:r>
              <a:rPr lang="en-US" altLang="ko-KR" sz="1200" err="1"/>
              <a:t>obj.total</a:t>
            </a:r>
            <a:r>
              <a:rPr lang="en-US" altLang="ko-KR" sz="1200"/>
              <a:t>);</a:t>
            </a:r>
          </a:p>
          <a:p>
            <a:pPr marL="0" indent="0">
              <a:buNone/>
            </a:pPr>
            <a:r>
              <a:rPr lang="en-US" altLang="ko-KR" sz="1200" smtClean="0"/>
              <a:t>         }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 smtClean="0"/>
              <a:t>    }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100" smtClean="0"/>
              <a:t>    </a:t>
            </a:r>
            <a:r>
              <a:rPr lang="en-US" altLang="ko-KR" sz="1100" err="1" smtClean="0"/>
              <a:t>xhr.open</a:t>
            </a:r>
            <a:r>
              <a:rPr lang="en-US" altLang="ko-KR" sz="1100"/>
              <a:t>("get",</a:t>
            </a:r>
            <a:r>
              <a:rPr lang="en-US" altLang="ko-KR" sz="1100" err="1"/>
              <a:t>url,</a:t>
            </a:r>
            <a:r>
              <a:rPr lang="en-US" altLang="ko-KR" sz="1100" b="1" err="1"/>
              <a:t>true</a:t>
            </a:r>
            <a:r>
              <a:rPr lang="en-US" altLang="ko-KR" sz="1100" b="1"/>
              <a:t>);</a:t>
            </a:r>
          </a:p>
          <a:p>
            <a:pPr marL="0" indent="0">
              <a:buNone/>
            </a:pPr>
            <a:r>
              <a:rPr lang="en-US" altLang="ko-KR" sz="1100" smtClean="0"/>
              <a:t>    </a:t>
            </a:r>
            <a:r>
              <a:rPr lang="en-US" altLang="ko-KR" sz="1100" err="1" smtClean="0"/>
              <a:t>xhr.send</a:t>
            </a:r>
            <a:r>
              <a:rPr lang="en-US" altLang="ko-KR" sz="1100"/>
              <a:t>();</a:t>
            </a:r>
          </a:p>
          <a:p>
            <a:pPr marL="0" indent="0">
              <a:buNone/>
            </a:pPr>
            <a:endParaRPr lang="ko-KR" altLang="en-US" sz="1100"/>
          </a:p>
          <a:p>
            <a:pPr marL="0" indent="0">
              <a:buNone/>
            </a:pPr>
            <a:r>
              <a:rPr lang="en-US" altLang="ko-KR" sz="1100"/>
              <a:t>}, 1000);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2196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4)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 err="1"/>
              <a:t>챗팅</a:t>
            </a:r>
            <a:r>
              <a:rPr lang="ko-KR" altLang="en-US"/>
              <a:t> 서버</a:t>
            </a:r>
            <a:r>
              <a:rPr lang="en-US" altLang="ko-KR" smtClean="0"/>
              <a:t>(5)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/>
              <a:t>$('form').submit(function() {</a:t>
            </a:r>
          </a:p>
          <a:p>
            <a:pPr marL="0" indent="0">
              <a:buNone/>
            </a:pPr>
            <a:r>
              <a:rPr lang="en-US" altLang="ko-KR" sz="1400" smtClean="0"/>
              <a:t>    </a:t>
            </a:r>
            <a:r>
              <a:rPr lang="en-US" altLang="ko-KR" sz="1400" err="1" smtClean="0"/>
              <a:t>event.preventDefault</a:t>
            </a:r>
            <a:r>
              <a:rPr lang="en-US" altLang="ko-KR" sz="1400"/>
              <a:t>();</a:t>
            </a:r>
          </a:p>
          <a:p>
            <a:pPr marL="0" indent="0">
              <a:buNone/>
            </a:pPr>
            <a:r>
              <a:rPr lang="en-US" altLang="ko-KR" sz="1400" smtClean="0"/>
              <a:t>    </a:t>
            </a:r>
            <a:r>
              <a:rPr lang="en-US" altLang="ko-KR" sz="1400" err="1" smtClean="0"/>
              <a:t>var</a:t>
            </a:r>
            <a:r>
              <a:rPr lang="en-US" altLang="ko-KR" sz="1400" smtClean="0"/>
              <a:t> </a:t>
            </a:r>
            <a:r>
              <a:rPr lang="en-US" altLang="ko-KR" sz="1400"/>
              <a:t>sender = $(':input[name=sender]').</a:t>
            </a:r>
            <a:r>
              <a:rPr lang="en-US" altLang="ko-KR" sz="1400" err="1"/>
              <a:t>val</a:t>
            </a:r>
            <a:r>
              <a:rPr lang="en-US" altLang="ko-KR" sz="1400"/>
              <a:t>();</a:t>
            </a:r>
          </a:p>
          <a:p>
            <a:pPr marL="0" indent="0">
              <a:buNone/>
            </a:pPr>
            <a:r>
              <a:rPr lang="en-US" altLang="ko-KR" sz="1400" smtClean="0"/>
              <a:t>    </a:t>
            </a:r>
            <a:r>
              <a:rPr lang="en-US" altLang="ko-KR" sz="1400" err="1" smtClean="0"/>
              <a:t>var</a:t>
            </a:r>
            <a:r>
              <a:rPr lang="en-US" altLang="ko-KR" sz="1400" smtClean="0"/>
              <a:t> </a:t>
            </a:r>
            <a:r>
              <a:rPr lang="en-US" altLang="ko-KR" sz="1400"/>
              <a:t>message = $(':input[name=message]').</a:t>
            </a:r>
            <a:r>
              <a:rPr lang="en-US" altLang="ko-KR" sz="1400" err="1"/>
              <a:t>val</a:t>
            </a:r>
            <a:r>
              <a:rPr lang="en-US" altLang="ko-KR" sz="1400"/>
              <a:t>();</a:t>
            </a:r>
          </a:p>
          <a:p>
            <a:pPr marL="0" indent="0">
              <a:buNone/>
            </a:pPr>
            <a:endParaRPr lang="ko-KR" altLang="en-US" sz="1400"/>
          </a:p>
          <a:p>
            <a:pPr marL="0" indent="0">
              <a:buNone/>
            </a:pPr>
            <a:r>
              <a:rPr lang="en-US" altLang="ko-KR" sz="1400" smtClean="0"/>
              <a:t>     </a:t>
            </a:r>
            <a:r>
              <a:rPr lang="en-US" altLang="ko-KR" sz="1400" err="1" smtClean="0"/>
              <a:t>var</a:t>
            </a:r>
            <a:r>
              <a:rPr lang="en-US" altLang="ko-KR" sz="1400" smtClean="0"/>
              <a:t> </a:t>
            </a:r>
            <a:r>
              <a:rPr lang="en-US" altLang="ko-KR" sz="1400" err="1"/>
              <a:t>url</a:t>
            </a:r>
            <a:r>
              <a:rPr lang="en-US" altLang="ko-KR" sz="1400"/>
              <a:t> = "http://localhost:3000/</a:t>
            </a:r>
            <a:r>
              <a:rPr lang="en-US" altLang="ko-KR" sz="1400" err="1"/>
              <a:t>send?sender</a:t>
            </a:r>
            <a:r>
              <a:rPr lang="en-US" altLang="ko-KR" sz="1400"/>
              <a:t>="+sender+"&amp;message="+message;</a:t>
            </a:r>
          </a:p>
          <a:p>
            <a:pPr marL="0" indent="0">
              <a:buNone/>
            </a:pPr>
            <a:r>
              <a:rPr lang="en-US" altLang="ko-KR" sz="1400" smtClean="0"/>
              <a:t>     </a:t>
            </a:r>
            <a:r>
              <a:rPr lang="en-US" altLang="ko-KR" sz="1400" err="1" smtClean="0"/>
              <a:t>var</a:t>
            </a:r>
            <a:r>
              <a:rPr lang="en-US" altLang="ko-KR" sz="1400" smtClean="0"/>
              <a:t> </a:t>
            </a:r>
            <a:r>
              <a:rPr lang="en-US" altLang="ko-KR" sz="1400" err="1"/>
              <a:t>xhr</a:t>
            </a:r>
            <a:r>
              <a:rPr lang="en-US" altLang="ko-KR" sz="1400"/>
              <a:t> = new </a:t>
            </a:r>
            <a:r>
              <a:rPr lang="en-US" altLang="ko-KR" sz="1400" err="1"/>
              <a:t>XMLHttpRequest</a:t>
            </a:r>
            <a:r>
              <a:rPr lang="en-US" altLang="ko-KR" sz="1400"/>
              <a:t>();</a:t>
            </a:r>
          </a:p>
          <a:p>
            <a:pPr marL="0" indent="0">
              <a:buNone/>
            </a:pPr>
            <a:r>
              <a:rPr lang="en-US" altLang="ko-KR" sz="1400" smtClean="0"/>
              <a:t>     </a:t>
            </a:r>
            <a:r>
              <a:rPr lang="en-US" altLang="ko-KR" sz="1400" err="1" smtClean="0"/>
              <a:t>xhr.onreadystatechange</a:t>
            </a:r>
            <a:r>
              <a:rPr lang="en-US" altLang="ko-KR" sz="1400" smtClean="0"/>
              <a:t> </a:t>
            </a:r>
            <a:r>
              <a:rPr lang="en-US" altLang="ko-KR" sz="1400"/>
              <a:t>= function() { }</a:t>
            </a:r>
          </a:p>
          <a:p>
            <a:pPr marL="0" indent="0">
              <a:buNone/>
            </a:pPr>
            <a:endParaRPr lang="ko-KR" altLang="en-US" sz="1400"/>
          </a:p>
          <a:p>
            <a:pPr marL="0" indent="0">
              <a:buNone/>
            </a:pPr>
            <a:r>
              <a:rPr lang="en-US" altLang="ko-KR" sz="1400" smtClean="0"/>
              <a:t>     </a:t>
            </a:r>
            <a:r>
              <a:rPr lang="en-US" altLang="ko-KR" sz="1400" err="1" smtClean="0"/>
              <a:t>xhr.open</a:t>
            </a:r>
            <a:r>
              <a:rPr lang="en-US" altLang="ko-KR" sz="1400"/>
              <a:t>("get",</a:t>
            </a:r>
            <a:r>
              <a:rPr lang="en-US" altLang="ko-KR" sz="1400" err="1"/>
              <a:t>url,true</a:t>
            </a:r>
            <a:r>
              <a:rPr lang="en-US" altLang="ko-KR" sz="1400"/>
              <a:t>);</a:t>
            </a:r>
          </a:p>
          <a:p>
            <a:pPr marL="0" indent="0">
              <a:buNone/>
            </a:pPr>
            <a:r>
              <a:rPr lang="en-US" altLang="ko-KR" sz="1400" smtClean="0"/>
              <a:t>     </a:t>
            </a:r>
            <a:r>
              <a:rPr lang="en-US" altLang="ko-KR" sz="1400" err="1" smtClean="0"/>
              <a:t>xhr.send</a:t>
            </a:r>
            <a:r>
              <a:rPr lang="en-US" altLang="ko-KR" sz="1400"/>
              <a:t>();</a:t>
            </a:r>
          </a:p>
          <a:p>
            <a:pPr marL="0" indent="0">
              <a:buNone/>
            </a:pPr>
            <a:r>
              <a:rPr lang="en-US" altLang="ko-KR" sz="1400"/>
              <a:t>});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6403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socket.io </a:t>
            </a:r>
            <a:r>
              <a:rPr lang="ko-KR" altLang="en-US" smtClean="0"/>
              <a:t>활용 </a:t>
            </a:r>
            <a:r>
              <a:rPr lang="ko-KR" altLang="en-US"/>
              <a:t>채</a:t>
            </a:r>
            <a:r>
              <a:rPr lang="ko-KR" altLang="en-US" smtClean="0"/>
              <a:t>팅 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55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파일 폴더 구성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smtClean="0"/>
              <a:t>파일 </a:t>
            </a:r>
            <a:r>
              <a:rPr lang="en-US" altLang="ko-KR" sz="2000" smtClean="0"/>
              <a:t>&amp;</a:t>
            </a:r>
            <a:r>
              <a:rPr lang="ko-KR" altLang="en-US" sz="2000" smtClean="0"/>
              <a:t> 폴더 구성</a:t>
            </a:r>
            <a:endParaRPr lang="en-US" altLang="ko-KR" sz="2000" smtClean="0"/>
          </a:p>
          <a:p>
            <a:pPr lvl="1"/>
            <a:r>
              <a:rPr lang="en-US" altLang="ko-KR" sz="1600" smtClean="0"/>
              <a:t>app01.js</a:t>
            </a:r>
          </a:p>
          <a:p>
            <a:pPr lvl="2"/>
            <a:r>
              <a:rPr lang="ko-KR" altLang="en-US" sz="1200" smtClean="0"/>
              <a:t>서버 실행 코드 </a:t>
            </a:r>
            <a:endParaRPr lang="en-US" altLang="ko-KR" sz="1200" smtClean="0"/>
          </a:p>
          <a:p>
            <a:pPr lvl="2"/>
            <a:endParaRPr lang="en-US" altLang="ko-KR" sz="1200"/>
          </a:p>
          <a:p>
            <a:pPr lvl="1"/>
            <a:r>
              <a:rPr lang="en-US" altLang="ko-KR" sz="1600" smtClean="0"/>
              <a:t>/</a:t>
            </a:r>
            <a:r>
              <a:rPr lang="en-US" altLang="ko-KR" sz="1600" err="1" smtClean="0"/>
              <a:t>config</a:t>
            </a:r>
            <a:r>
              <a:rPr lang="en-US" altLang="ko-KR" sz="1600" smtClean="0"/>
              <a:t>/config.js</a:t>
            </a:r>
          </a:p>
          <a:p>
            <a:pPr lvl="2"/>
            <a:r>
              <a:rPr lang="ko-KR" altLang="en-US" sz="1200" smtClean="0"/>
              <a:t>설정 정보</a:t>
            </a:r>
            <a:r>
              <a:rPr lang="en-US" altLang="ko-KR" sz="1200" smtClean="0"/>
              <a:t>. </a:t>
            </a:r>
            <a:r>
              <a:rPr lang="ko-KR" altLang="en-US" sz="1200" smtClean="0"/>
              <a:t>스키마 모듈</a:t>
            </a:r>
            <a:r>
              <a:rPr lang="en-US" altLang="ko-KR" sz="1200" smtClean="0"/>
              <a:t>, </a:t>
            </a:r>
            <a:r>
              <a:rPr lang="ko-KR" altLang="en-US" sz="1200" err="1" smtClean="0"/>
              <a:t>라우팅모듈의</a:t>
            </a:r>
            <a:r>
              <a:rPr lang="ko-KR" altLang="en-US" sz="1200" smtClean="0"/>
              <a:t> 설정 정보 추가</a:t>
            </a:r>
            <a:endParaRPr lang="en-US" altLang="ko-KR" sz="1200" smtClean="0"/>
          </a:p>
          <a:p>
            <a:pPr lvl="2"/>
            <a:endParaRPr lang="en-US" altLang="ko-KR" sz="1200"/>
          </a:p>
          <a:p>
            <a:pPr lvl="1"/>
            <a:r>
              <a:rPr lang="en-US" altLang="ko-KR" sz="1600" smtClean="0"/>
              <a:t>/database</a:t>
            </a:r>
          </a:p>
          <a:p>
            <a:pPr lvl="2"/>
            <a:r>
              <a:rPr lang="ko-KR" altLang="en-US" sz="1200" smtClean="0"/>
              <a:t>데이터베이스의 스키마 모듈 파일 생성 추가</a:t>
            </a:r>
            <a:endParaRPr lang="en-US" altLang="ko-KR" sz="1200" smtClean="0"/>
          </a:p>
          <a:p>
            <a:pPr lvl="2"/>
            <a:endParaRPr lang="en-US" altLang="ko-KR" sz="1200"/>
          </a:p>
          <a:p>
            <a:pPr lvl="1"/>
            <a:r>
              <a:rPr lang="en-US" altLang="ko-KR" sz="1600" smtClean="0"/>
              <a:t>/routes</a:t>
            </a:r>
          </a:p>
          <a:p>
            <a:pPr lvl="2"/>
            <a:r>
              <a:rPr lang="ko-KR" altLang="en-US" sz="1200" err="1" smtClean="0"/>
              <a:t>라우팅</a:t>
            </a:r>
            <a:r>
              <a:rPr lang="ko-KR" altLang="en-US" sz="1200" smtClean="0"/>
              <a:t> 함수들의 모듈 파일 추가</a:t>
            </a:r>
            <a:endParaRPr lang="en-US" altLang="ko-KR" sz="1200" smtClean="0"/>
          </a:p>
          <a:p>
            <a:pPr lvl="2"/>
            <a:endParaRPr lang="en-US" altLang="ko-KR" sz="1200"/>
          </a:p>
          <a:p>
            <a:pPr lvl="1"/>
            <a:r>
              <a:rPr lang="en-US" altLang="ko-KR" sz="1600" smtClean="0"/>
              <a:t>/views</a:t>
            </a:r>
          </a:p>
          <a:p>
            <a:pPr lvl="2"/>
            <a:r>
              <a:rPr lang="ko-KR" altLang="en-US" sz="1200" smtClean="0"/>
              <a:t>뷰  템플릿 </a:t>
            </a:r>
            <a:r>
              <a:rPr lang="en-US" altLang="ko-KR" sz="1200" smtClean="0"/>
              <a:t>.</a:t>
            </a:r>
            <a:r>
              <a:rPr lang="en-US" altLang="ko-KR" sz="1200" err="1" smtClean="0"/>
              <a:t>ejs</a:t>
            </a:r>
            <a:r>
              <a:rPr lang="ko-KR" altLang="en-US" sz="1200" smtClean="0"/>
              <a:t> 파일 들을 생성 추가</a:t>
            </a:r>
            <a:endParaRPr lang="en-US" altLang="ko-KR" sz="1200" smtClean="0"/>
          </a:p>
          <a:p>
            <a:pPr lvl="2"/>
            <a:endParaRPr lang="en-US" altLang="ko-KR" sz="1200"/>
          </a:p>
          <a:p>
            <a:pPr lvl="1"/>
            <a:r>
              <a:rPr lang="en-US" altLang="ko-KR" sz="1600" smtClean="0"/>
              <a:t>/public</a:t>
            </a:r>
          </a:p>
          <a:p>
            <a:pPr lvl="2"/>
            <a:r>
              <a:rPr lang="en-US" altLang="ko-KR" sz="1200" smtClean="0"/>
              <a:t>static</a:t>
            </a:r>
            <a:r>
              <a:rPr lang="ko-KR" altLang="en-US" sz="1200" smtClean="0"/>
              <a:t>으로 </a:t>
            </a:r>
            <a:r>
              <a:rPr lang="en-US" altLang="ko-KR" sz="1200" smtClean="0"/>
              <a:t>public </a:t>
            </a:r>
            <a:r>
              <a:rPr lang="ko-KR" altLang="en-US" sz="1200" smtClean="0"/>
              <a:t>폴더 설정</a:t>
            </a:r>
            <a:endParaRPr lang="en-US" altLang="ko-KR" sz="1200" smtClean="0"/>
          </a:p>
          <a:p>
            <a:pPr lvl="2"/>
            <a:r>
              <a:rPr lang="en-US" altLang="ko-KR" sz="1200" smtClean="0"/>
              <a:t>chat01.html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15206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중요 모듈 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smtClean="0"/>
              <a:t>socket.io </a:t>
            </a:r>
            <a:r>
              <a:rPr lang="ko-KR" altLang="en-US" sz="2000" smtClean="0"/>
              <a:t>모듈 설치</a:t>
            </a:r>
            <a:endParaRPr lang="en-US" altLang="ko-KR" sz="2000" smtClean="0"/>
          </a:p>
          <a:p>
            <a:pPr lvl="1"/>
            <a:r>
              <a:rPr lang="en-US" altLang="ko-KR" sz="1800" err="1" smtClean="0"/>
              <a:t>npm</a:t>
            </a:r>
            <a:r>
              <a:rPr lang="en-US" altLang="ko-KR" sz="1800" smtClean="0"/>
              <a:t> install socket.io --save</a:t>
            </a:r>
          </a:p>
          <a:p>
            <a:pPr lvl="1"/>
            <a:endParaRPr lang="en-US" altLang="ko-KR" sz="1800"/>
          </a:p>
          <a:p>
            <a:r>
              <a:rPr lang="en-US" altLang="ko-KR" sz="2000" err="1" smtClean="0"/>
              <a:t>cors</a:t>
            </a:r>
            <a:r>
              <a:rPr lang="en-US" altLang="ko-KR" sz="2000" smtClean="0"/>
              <a:t> </a:t>
            </a:r>
            <a:r>
              <a:rPr lang="ko-KR" altLang="en-US" sz="2000" smtClean="0"/>
              <a:t>모듈 설치</a:t>
            </a:r>
            <a:endParaRPr lang="en-US" altLang="ko-KR" sz="2000" smtClean="0"/>
          </a:p>
          <a:p>
            <a:pPr lvl="1"/>
            <a:r>
              <a:rPr lang="en-US" altLang="ko-KR" sz="1800" err="1" smtClean="0"/>
              <a:t>npm</a:t>
            </a:r>
            <a:r>
              <a:rPr lang="en-US" altLang="ko-KR" sz="1800" smtClean="0"/>
              <a:t> install </a:t>
            </a:r>
            <a:r>
              <a:rPr lang="en-US" altLang="ko-KR" sz="1800" err="1" smtClean="0"/>
              <a:t>cors</a:t>
            </a:r>
            <a:r>
              <a:rPr lang="en-US" altLang="ko-KR" sz="1800" smtClean="0"/>
              <a:t> --save</a:t>
            </a:r>
          </a:p>
          <a:p>
            <a:pPr lvl="1"/>
            <a:endParaRPr lang="en-US" altLang="ko-KR" sz="1800"/>
          </a:p>
          <a:p>
            <a:r>
              <a:rPr lang="en-US" altLang="ko-KR" sz="2000" smtClean="0"/>
              <a:t>express </a:t>
            </a:r>
            <a:r>
              <a:rPr lang="ko-KR" altLang="en-US" sz="2000" smtClean="0"/>
              <a:t>모듈 설치</a:t>
            </a:r>
            <a:endParaRPr lang="en-US" altLang="ko-KR" sz="2000" smtClean="0"/>
          </a:p>
          <a:p>
            <a:pPr lvl="1"/>
            <a:r>
              <a:rPr lang="en-US" altLang="ko-KR" sz="1800" err="1" smtClean="0"/>
              <a:t>npm</a:t>
            </a:r>
            <a:r>
              <a:rPr lang="en-US" altLang="ko-KR" sz="1800" smtClean="0"/>
              <a:t> install express --save</a:t>
            </a:r>
          </a:p>
          <a:p>
            <a:pPr lvl="1"/>
            <a:endParaRPr lang="en-US" altLang="ko-KR" sz="1800"/>
          </a:p>
          <a:p>
            <a:r>
              <a:rPr lang="en-US" altLang="ko-KR" sz="2200" smtClean="0"/>
              <a:t>serve-static </a:t>
            </a:r>
            <a:r>
              <a:rPr lang="ko-KR" altLang="en-US" sz="2200" smtClean="0"/>
              <a:t>모듈 설치</a:t>
            </a:r>
            <a:endParaRPr lang="en-US" altLang="ko-KR" sz="2200" smtClean="0"/>
          </a:p>
          <a:p>
            <a:pPr lvl="1"/>
            <a:r>
              <a:rPr lang="en-US" altLang="ko-KR" sz="1800" err="1" smtClean="0"/>
              <a:t>npm</a:t>
            </a:r>
            <a:r>
              <a:rPr lang="en-US" altLang="ko-KR" sz="1800" smtClean="0"/>
              <a:t> install </a:t>
            </a:r>
            <a:r>
              <a:rPr lang="en-US" altLang="ko-KR" sz="1800" err="1" smtClean="0"/>
              <a:t>surve</a:t>
            </a:r>
            <a:r>
              <a:rPr lang="en-US" altLang="ko-KR" sz="1800" smtClean="0"/>
              <a:t>-static --save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983909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package.json</a:t>
            </a:r>
            <a:r>
              <a:rPr lang="en-US" altLang="ko-KR" smtClean="0"/>
              <a:t> </a:t>
            </a:r>
            <a:r>
              <a:rPr lang="ko-KR" altLang="en-US" smtClean="0"/>
              <a:t>파일 의존성 추가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5069160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/>
              <a:t>{</a:t>
            </a:r>
          </a:p>
          <a:p>
            <a:pPr marL="0" indent="0">
              <a:buNone/>
            </a:pPr>
            <a:r>
              <a:rPr lang="en-US" altLang="ko-KR" sz="1000"/>
              <a:t>  "name": "</a:t>
            </a:r>
            <a:r>
              <a:rPr lang="en-US" altLang="ko-KR" sz="1000" err="1"/>
              <a:t>ChatExample</a:t>
            </a:r>
            <a:r>
              <a:rPr lang="en-US" altLang="ko-KR" sz="1000"/>
              <a:t>",</a:t>
            </a:r>
          </a:p>
          <a:p>
            <a:pPr marL="0" indent="0">
              <a:buNone/>
            </a:pPr>
            <a:r>
              <a:rPr lang="en-US" altLang="ko-KR" sz="1000"/>
              <a:t>  "version": "0.0.1",</a:t>
            </a:r>
          </a:p>
          <a:p>
            <a:pPr marL="0" indent="0">
              <a:buNone/>
            </a:pPr>
            <a:r>
              <a:rPr lang="en-US" altLang="ko-KR" sz="1000"/>
              <a:t>  "private": true,</a:t>
            </a:r>
          </a:p>
          <a:p>
            <a:pPr marL="0" indent="0">
              <a:buNone/>
            </a:pPr>
            <a:r>
              <a:rPr lang="en-US" altLang="ko-KR" sz="1000"/>
              <a:t>  "scripts": {</a:t>
            </a:r>
          </a:p>
          <a:p>
            <a:pPr marL="0" indent="0">
              <a:buNone/>
            </a:pPr>
            <a:r>
              <a:rPr lang="en-US" altLang="ko-KR" sz="1000"/>
              <a:t>    "start": "node app.js"</a:t>
            </a:r>
          </a:p>
          <a:p>
            <a:pPr marL="0" indent="0">
              <a:buNone/>
            </a:pPr>
            <a:r>
              <a:rPr lang="en-US" altLang="ko-KR" sz="1000"/>
              <a:t>  },</a:t>
            </a:r>
          </a:p>
          <a:p>
            <a:pPr marL="0" indent="0">
              <a:buNone/>
            </a:pPr>
            <a:r>
              <a:rPr lang="en-US" altLang="ko-KR" sz="1000"/>
              <a:t>  "dependencies": {</a:t>
            </a:r>
          </a:p>
          <a:p>
            <a:pPr marL="0" indent="0">
              <a:buNone/>
            </a:pPr>
            <a:r>
              <a:rPr lang="en-US" altLang="ko-KR" sz="1000"/>
              <a:t>    "body-parser": "^1.15.2",</a:t>
            </a:r>
          </a:p>
          <a:p>
            <a:pPr marL="0" indent="0">
              <a:buNone/>
            </a:pPr>
            <a:r>
              <a:rPr lang="en-US" altLang="ko-KR" sz="1000"/>
              <a:t>    "connect-flash": "^0.1.1",</a:t>
            </a:r>
          </a:p>
          <a:p>
            <a:pPr marL="0" indent="0">
              <a:buNone/>
            </a:pPr>
            <a:r>
              <a:rPr lang="en-US" altLang="ko-KR" sz="1000"/>
              <a:t>    "cookie-parser": "^1.4.3",</a:t>
            </a:r>
          </a:p>
          <a:p>
            <a:pPr marL="0" indent="0">
              <a:buNone/>
            </a:pPr>
            <a:r>
              <a:rPr lang="en-US" altLang="ko-KR" sz="1000"/>
              <a:t>    "</a:t>
            </a:r>
            <a:r>
              <a:rPr lang="en-US" altLang="ko-KR" sz="1000" err="1"/>
              <a:t>cors</a:t>
            </a:r>
            <a:r>
              <a:rPr lang="en-US" altLang="ko-KR" sz="1000"/>
              <a:t>": "^2.8.1",</a:t>
            </a:r>
          </a:p>
          <a:p>
            <a:pPr marL="0" indent="0">
              <a:buNone/>
            </a:pPr>
            <a:r>
              <a:rPr lang="en-US" altLang="ko-KR" sz="1000"/>
              <a:t>    "</a:t>
            </a:r>
            <a:r>
              <a:rPr lang="en-US" altLang="ko-KR" sz="1000" err="1"/>
              <a:t>ejs</a:t>
            </a:r>
            <a:r>
              <a:rPr lang="en-US" altLang="ko-KR" sz="1000"/>
              <a:t>": "^2.5.2",</a:t>
            </a:r>
          </a:p>
          <a:p>
            <a:pPr marL="0" indent="0">
              <a:buNone/>
            </a:pPr>
            <a:r>
              <a:rPr lang="en-US" altLang="ko-KR" sz="1000"/>
              <a:t>    "</a:t>
            </a:r>
            <a:r>
              <a:rPr lang="en-US" altLang="ko-KR" sz="1000" err="1"/>
              <a:t>errorhandler</a:t>
            </a:r>
            <a:r>
              <a:rPr lang="en-US" altLang="ko-KR" sz="1000"/>
              <a:t>": "^1.4.3",</a:t>
            </a:r>
          </a:p>
          <a:p>
            <a:pPr marL="0" indent="0">
              <a:buNone/>
            </a:pPr>
            <a:r>
              <a:rPr lang="en-US" altLang="ko-KR" sz="1000"/>
              <a:t>    "express": "^4.14.0",</a:t>
            </a:r>
          </a:p>
          <a:p>
            <a:pPr marL="0" indent="0">
              <a:buNone/>
            </a:pPr>
            <a:r>
              <a:rPr lang="en-US" altLang="ko-KR" sz="1000"/>
              <a:t>    "express-error-handler": "^1.1.0",</a:t>
            </a:r>
          </a:p>
          <a:p>
            <a:pPr marL="0" indent="0">
              <a:buNone/>
            </a:pPr>
            <a:r>
              <a:rPr lang="en-US" altLang="ko-KR" sz="1000"/>
              <a:t>    "express-session": "^1.14.2",</a:t>
            </a:r>
          </a:p>
          <a:p>
            <a:pPr marL="0" indent="0">
              <a:buNone/>
            </a:pPr>
            <a:r>
              <a:rPr lang="en-US" altLang="ko-KR" sz="1000"/>
              <a:t>    "mongoose": "^4.6.6",</a:t>
            </a:r>
          </a:p>
          <a:p>
            <a:pPr marL="0" indent="0">
              <a:buNone/>
            </a:pPr>
            <a:r>
              <a:rPr lang="en-US" altLang="ko-KR" sz="1000"/>
              <a:t>    "passport": "^0.3.2",</a:t>
            </a:r>
          </a:p>
          <a:p>
            <a:pPr marL="0" indent="0">
              <a:buNone/>
            </a:pPr>
            <a:r>
              <a:rPr lang="en-US" altLang="ko-KR" sz="1000"/>
              <a:t>    "passport-</a:t>
            </a:r>
            <a:r>
              <a:rPr lang="en-US" altLang="ko-KR" sz="1000" err="1"/>
              <a:t>facebook</a:t>
            </a:r>
            <a:r>
              <a:rPr lang="en-US" altLang="ko-KR" sz="1000"/>
              <a:t>": "^2.1.1",</a:t>
            </a:r>
          </a:p>
          <a:p>
            <a:pPr marL="0" indent="0">
              <a:buNone/>
            </a:pPr>
            <a:r>
              <a:rPr lang="en-US" altLang="ko-KR" sz="1000"/>
              <a:t>    "passport-</a:t>
            </a:r>
            <a:r>
              <a:rPr lang="en-US" altLang="ko-KR" sz="1000" err="1"/>
              <a:t>google</a:t>
            </a:r>
            <a:r>
              <a:rPr lang="en-US" altLang="ko-KR" sz="1000"/>
              <a:t>-</a:t>
            </a:r>
            <a:r>
              <a:rPr lang="en-US" altLang="ko-KR" sz="1000" err="1"/>
              <a:t>oauth</a:t>
            </a:r>
            <a:r>
              <a:rPr lang="en-US" altLang="ko-KR" sz="1000"/>
              <a:t>": "^1.0.0",</a:t>
            </a:r>
          </a:p>
          <a:p>
            <a:pPr marL="0" indent="0">
              <a:buNone/>
            </a:pPr>
            <a:r>
              <a:rPr lang="en-US" altLang="ko-KR" sz="1000"/>
              <a:t>    "passport-local": "^1.0.0",</a:t>
            </a:r>
          </a:p>
          <a:p>
            <a:pPr marL="0" indent="0">
              <a:buNone/>
            </a:pPr>
            <a:r>
              <a:rPr lang="en-US" altLang="ko-KR" sz="1000"/>
              <a:t>    "passport-twitter": "^1.0.4",</a:t>
            </a:r>
          </a:p>
          <a:p>
            <a:pPr marL="0" indent="0">
              <a:buNone/>
            </a:pPr>
            <a:r>
              <a:rPr lang="en-US" altLang="ko-KR" sz="1000"/>
              <a:t>    "serve-static": "^1.11.2",</a:t>
            </a:r>
          </a:p>
          <a:p>
            <a:pPr marL="0" indent="0">
              <a:buNone/>
            </a:pPr>
            <a:r>
              <a:rPr lang="en-US" altLang="ko-KR" sz="1000"/>
              <a:t>    "socket.io": "^1.5.1"</a:t>
            </a:r>
          </a:p>
          <a:p>
            <a:pPr marL="0" indent="0">
              <a:buNone/>
            </a:pPr>
            <a:r>
              <a:rPr lang="en-US" altLang="ko-KR" sz="1000"/>
              <a:t>  }</a:t>
            </a:r>
          </a:p>
          <a:p>
            <a:pPr marL="0" indent="0">
              <a:buNone/>
            </a:pPr>
            <a:r>
              <a:rPr lang="en-US" altLang="ko-KR" sz="1000"/>
              <a:t>}</a:t>
            </a:r>
            <a:endParaRPr lang="ko-KR" altLang="en-US" sz="1000"/>
          </a:p>
        </p:txBody>
      </p:sp>
      <p:sp>
        <p:nvSpPr>
          <p:cNvPr id="4" name="TextBox 3"/>
          <p:cNvSpPr txBox="1"/>
          <p:nvPr/>
        </p:nvSpPr>
        <p:spPr>
          <a:xfrm>
            <a:off x="3707904" y="2564904"/>
            <a:ext cx="464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의존성 모듈을 </a:t>
            </a:r>
            <a:r>
              <a:rPr lang="en-US" altLang="ko-KR" err="1" smtClean="0"/>
              <a:t>package.json</a:t>
            </a:r>
            <a:r>
              <a:rPr lang="en-US" altLang="ko-KR" smtClean="0"/>
              <a:t> </a:t>
            </a:r>
            <a:r>
              <a:rPr lang="ko-KR" altLang="en-US" smtClean="0"/>
              <a:t>파일에 추가하고</a:t>
            </a:r>
            <a:endParaRPr lang="en-US" altLang="ko-KR" smtClean="0"/>
          </a:p>
          <a:p>
            <a:r>
              <a:rPr lang="en-US" altLang="ko-KR" err="1" smtClean="0"/>
              <a:t>npm</a:t>
            </a:r>
            <a:r>
              <a:rPr lang="en-US" altLang="ko-KR" smtClean="0"/>
              <a:t> install </a:t>
            </a:r>
            <a:r>
              <a:rPr lang="ko-KR" altLang="en-US" smtClean="0"/>
              <a:t>명령을 해주면</a:t>
            </a:r>
            <a:endParaRPr lang="en-US" altLang="ko-KR" smtClean="0"/>
          </a:p>
          <a:p>
            <a:r>
              <a:rPr lang="en-US" altLang="ko-KR" err="1" smtClean="0"/>
              <a:t>node_modules</a:t>
            </a:r>
            <a:r>
              <a:rPr lang="en-US" altLang="ko-KR" smtClean="0"/>
              <a:t> </a:t>
            </a:r>
            <a:r>
              <a:rPr lang="ko-KR" altLang="en-US" smtClean="0"/>
              <a:t>폴더에 모듈이 자동 추가 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44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app.js </a:t>
            </a:r>
            <a:r>
              <a:rPr lang="ko-KR" altLang="en-US" smtClean="0"/>
              <a:t>에 기본 코드 추가</a:t>
            </a:r>
            <a:r>
              <a:rPr lang="en-US" altLang="ko-KR" smtClean="0"/>
              <a:t>(1)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ko-KR" altLang="en-US" sz="2800" smtClean="0"/>
              <a:t>필요한 모듈 선언</a:t>
            </a:r>
            <a:endParaRPr lang="en-US" altLang="ko-KR" sz="2800" smtClean="0"/>
          </a:p>
          <a:p>
            <a:pPr marL="457200" lvl="1" indent="0">
              <a:buNone/>
            </a:pPr>
            <a:endParaRPr lang="en-US" altLang="ko-KR" sz="1800" smtClean="0"/>
          </a:p>
          <a:p>
            <a:pPr marL="457200" lvl="1" indent="0">
              <a:buNone/>
            </a:pPr>
            <a:r>
              <a:rPr lang="en-US" altLang="ko-KR" sz="1800" err="1" smtClean="0"/>
              <a:t>var</a:t>
            </a:r>
            <a:r>
              <a:rPr lang="en-US" altLang="ko-KR" sz="1800" smtClean="0"/>
              <a:t> </a:t>
            </a:r>
            <a:r>
              <a:rPr lang="en-US" altLang="ko-KR" sz="1800"/>
              <a:t>http=require('http');</a:t>
            </a:r>
          </a:p>
          <a:p>
            <a:pPr marL="457200" lvl="1" indent="0">
              <a:buNone/>
            </a:pPr>
            <a:r>
              <a:rPr lang="en-US" altLang="ko-KR" sz="1800" err="1"/>
              <a:t>var</a:t>
            </a:r>
            <a:r>
              <a:rPr lang="en-US" altLang="ko-KR" sz="1800"/>
              <a:t> express=require('express');</a:t>
            </a:r>
          </a:p>
          <a:p>
            <a:pPr marL="457200" lvl="1" indent="0">
              <a:buNone/>
            </a:pPr>
            <a:r>
              <a:rPr lang="en-US" altLang="ko-KR" sz="1800" err="1"/>
              <a:t>var</a:t>
            </a:r>
            <a:r>
              <a:rPr lang="en-US" altLang="ko-KR" sz="1800"/>
              <a:t> app = express()</a:t>
            </a:r>
          </a:p>
          <a:p>
            <a:pPr marL="457200" lvl="1" indent="0">
              <a:buNone/>
            </a:pPr>
            <a:r>
              <a:rPr lang="en-US" altLang="ko-KR" sz="1800" err="1"/>
              <a:t>var</a:t>
            </a:r>
            <a:r>
              <a:rPr lang="en-US" altLang="ko-KR" sz="1800"/>
              <a:t> </a:t>
            </a:r>
            <a:r>
              <a:rPr lang="en-US" altLang="ko-KR" sz="1800" err="1"/>
              <a:t>socketio</a:t>
            </a:r>
            <a:r>
              <a:rPr lang="en-US" altLang="ko-KR" sz="1800"/>
              <a:t>=require('socket.io');</a:t>
            </a:r>
          </a:p>
          <a:p>
            <a:pPr marL="457200" lvl="1" indent="0">
              <a:buNone/>
            </a:pPr>
            <a:r>
              <a:rPr lang="en-US" altLang="ko-KR" sz="1800" err="1"/>
              <a:t>var</a:t>
            </a:r>
            <a:r>
              <a:rPr lang="en-US" altLang="ko-KR" sz="1800"/>
              <a:t> </a:t>
            </a:r>
            <a:r>
              <a:rPr lang="en-US" altLang="ko-KR" sz="1800" err="1"/>
              <a:t>cors</a:t>
            </a:r>
            <a:r>
              <a:rPr lang="en-US" altLang="ko-KR" sz="1800"/>
              <a:t>=require('</a:t>
            </a:r>
            <a:r>
              <a:rPr lang="en-US" altLang="ko-KR" sz="1800" err="1"/>
              <a:t>cors</a:t>
            </a:r>
            <a:r>
              <a:rPr lang="en-US" altLang="ko-KR" sz="1800"/>
              <a:t>');</a:t>
            </a:r>
          </a:p>
          <a:p>
            <a:pPr marL="457200" lvl="1" indent="0">
              <a:buNone/>
            </a:pPr>
            <a:r>
              <a:rPr lang="en-US" altLang="ko-KR" sz="1800" err="1"/>
              <a:t>var</a:t>
            </a:r>
            <a:r>
              <a:rPr lang="en-US" altLang="ko-KR" sz="1800"/>
              <a:t> static = require('serve-static');</a:t>
            </a:r>
          </a:p>
          <a:p>
            <a:pPr marL="457200" lvl="1" indent="0">
              <a:buNone/>
            </a:pPr>
            <a:r>
              <a:rPr lang="en-US" altLang="ko-KR" sz="1800" err="1"/>
              <a:t>var</a:t>
            </a:r>
            <a:r>
              <a:rPr lang="en-US" altLang="ko-KR" sz="1800"/>
              <a:t> path = require('path');</a:t>
            </a:r>
          </a:p>
          <a:p>
            <a:pPr marL="457200" lvl="1" indent="0">
              <a:buNone/>
            </a:pPr>
            <a:endParaRPr lang="en-US" altLang="ko-KR" sz="1800"/>
          </a:p>
          <a:p>
            <a:pPr marL="457200" lvl="1" indent="0">
              <a:buNone/>
            </a:pPr>
            <a:r>
              <a:rPr lang="en-US" altLang="ko-KR" sz="1800" err="1"/>
              <a:t>var</a:t>
            </a:r>
            <a:r>
              <a:rPr lang="en-US" altLang="ko-KR" sz="1800"/>
              <a:t> </a:t>
            </a:r>
            <a:r>
              <a:rPr lang="en-US" altLang="ko-KR" sz="1800" err="1"/>
              <a:t>config</a:t>
            </a:r>
            <a:r>
              <a:rPr lang="en-US" altLang="ko-KR" sz="1800"/>
              <a:t> = require('./</a:t>
            </a:r>
            <a:r>
              <a:rPr lang="en-US" altLang="ko-KR" sz="1800" err="1"/>
              <a:t>config</a:t>
            </a:r>
            <a:r>
              <a:rPr lang="en-US" altLang="ko-KR" sz="1800"/>
              <a:t>/</a:t>
            </a:r>
            <a:r>
              <a:rPr lang="en-US" altLang="ko-KR" sz="1800" err="1"/>
              <a:t>config</a:t>
            </a:r>
            <a:r>
              <a:rPr lang="en-US" altLang="ko-KR" sz="1800"/>
              <a:t>')</a:t>
            </a:r>
          </a:p>
          <a:p>
            <a:pPr marL="457200" lvl="1" indent="0">
              <a:buNone/>
            </a:pPr>
            <a:endParaRPr lang="en-US" altLang="ko-KR" sz="1800"/>
          </a:p>
          <a:p>
            <a:pPr marL="457200" lvl="1" indent="0">
              <a:buNone/>
            </a:pPr>
            <a:r>
              <a:rPr lang="en-US" altLang="ko-KR" sz="1800" err="1"/>
              <a:t>app.use</a:t>
            </a:r>
            <a:r>
              <a:rPr lang="en-US" altLang="ko-KR" sz="1800"/>
              <a:t>( </a:t>
            </a:r>
            <a:r>
              <a:rPr lang="en-US" altLang="ko-KR" sz="1800" err="1"/>
              <a:t>cors</a:t>
            </a:r>
            <a:r>
              <a:rPr lang="en-US" altLang="ko-KR" sz="1800"/>
              <a:t>() );</a:t>
            </a:r>
          </a:p>
          <a:p>
            <a:pPr lvl="1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4940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app.js </a:t>
            </a:r>
            <a:r>
              <a:rPr lang="ko-KR" altLang="en-US"/>
              <a:t>에 기본 코드 </a:t>
            </a:r>
            <a:r>
              <a:rPr lang="ko-KR" altLang="en-US" smtClean="0"/>
              <a:t>추가</a:t>
            </a:r>
            <a:r>
              <a:rPr lang="en-US" altLang="ko-KR" smtClean="0"/>
              <a:t>(2)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/>
              <a:t>static</a:t>
            </a:r>
            <a:r>
              <a:rPr lang="ko-KR" altLang="en-US" sz="2400"/>
              <a:t>으로 </a:t>
            </a:r>
            <a:r>
              <a:rPr lang="en-US" altLang="ko-KR" sz="2400"/>
              <a:t>public </a:t>
            </a:r>
            <a:r>
              <a:rPr lang="ko-KR" altLang="en-US" sz="2400"/>
              <a:t>폴더 </a:t>
            </a:r>
            <a:r>
              <a:rPr lang="ko-KR" altLang="en-US" sz="2400" smtClean="0"/>
              <a:t>설정</a:t>
            </a:r>
            <a:endParaRPr lang="en-US" altLang="ko-KR" sz="2400" smtClean="0"/>
          </a:p>
          <a:p>
            <a:pPr lvl="1"/>
            <a:r>
              <a:rPr lang="en-US" altLang="ko-KR" sz="2000" err="1"/>
              <a:t>app.use</a:t>
            </a:r>
            <a:r>
              <a:rPr lang="en-US" altLang="ko-KR" sz="2000"/>
              <a:t>(</a:t>
            </a:r>
            <a:r>
              <a:rPr lang="en-US" altLang="ko-KR" sz="2000">
                <a:solidFill>
                  <a:srgbClr val="FF0000"/>
                </a:solidFill>
              </a:rPr>
              <a:t>'/public'</a:t>
            </a:r>
            <a:r>
              <a:rPr lang="en-US" altLang="ko-KR" sz="2000"/>
              <a:t>, static(</a:t>
            </a:r>
            <a:r>
              <a:rPr lang="en-US" altLang="ko-KR" sz="2000" err="1"/>
              <a:t>path.join</a:t>
            </a:r>
            <a:r>
              <a:rPr lang="en-US" altLang="ko-KR" sz="2000"/>
              <a:t>(</a:t>
            </a:r>
            <a:r>
              <a:rPr lang="en-US" altLang="ko-KR" sz="2000">
                <a:solidFill>
                  <a:schemeClr val="accent1">
                    <a:lumMod val="75000"/>
                  </a:schemeClr>
                </a:solidFill>
              </a:rPr>
              <a:t>__</a:t>
            </a:r>
            <a:r>
              <a:rPr lang="en-US" altLang="ko-KR" sz="2000" err="1">
                <a:solidFill>
                  <a:schemeClr val="accent1">
                    <a:lumMod val="75000"/>
                  </a:schemeClr>
                </a:solidFill>
              </a:rPr>
              <a:t>dirname</a:t>
            </a:r>
            <a:r>
              <a:rPr lang="en-US" altLang="ko-KR" sz="2000"/>
              <a:t>, </a:t>
            </a:r>
            <a:r>
              <a:rPr lang="en-US" altLang="ko-KR" sz="2000">
                <a:solidFill>
                  <a:srgbClr val="0070C0"/>
                </a:solidFill>
              </a:rPr>
              <a:t>'public</a:t>
            </a:r>
            <a:r>
              <a:rPr lang="en-US" altLang="ko-KR" sz="2000" smtClean="0">
                <a:solidFill>
                  <a:srgbClr val="0070C0"/>
                </a:solidFill>
              </a:rPr>
              <a:t>'</a:t>
            </a:r>
            <a:r>
              <a:rPr lang="en-US" altLang="ko-KR" sz="2000" smtClean="0"/>
              <a:t>)));</a:t>
            </a:r>
          </a:p>
          <a:p>
            <a:pPr lvl="1"/>
            <a:endParaRPr lang="en-US" altLang="ko-KR" sz="2000"/>
          </a:p>
          <a:p>
            <a:r>
              <a:rPr lang="en-US" altLang="ko-KR" sz="2400" smtClean="0"/>
              <a:t>http </a:t>
            </a:r>
            <a:r>
              <a:rPr lang="ko-KR" altLang="en-US" sz="2400" smtClean="0"/>
              <a:t>서버 생성</a:t>
            </a:r>
            <a:endParaRPr lang="en-US" altLang="ko-KR" sz="2400" smtClean="0"/>
          </a:p>
          <a:p>
            <a:pPr marL="457200" lvl="1" indent="0">
              <a:buNone/>
            </a:pPr>
            <a:r>
              <a:rPr lang="en-US" altLang="ko-KR" sz="1800" err="1"/>
              <a:t>var</a:t>
            </a:r>
            <a:r>
              <a:rPr lang="en-US" altLang="ko-KR" sz="1800"/>
              <a:t> server = </a:t>
            </a:r>
            <a:r>
              <a:rPr lang="en-US" altLang="ko-KR" sz="1800" err="1"/>
              <a:t>http.createServer</a:t>
            </a:r>
            <a:r>
              <a:rPr lang="en-US" altLang="ko-KR" sz="1800"/>
              <a:t>(app).</a:t>
            </a:r>
            <a:r>
              <a:rPr lang="en-US" altLang="ko-KR" sz="1800" smtClean="0"/>
              <a:t>listen(3000, </a:t>
            </a:r>
            <a:r>
              <a:rPr lang="en-US" altLang="ko-KR" sz="1800"/>
              <a:t>function() {</a:t>
            </a:r>
          </a:p>
          <a:p>
            <a:pPr marL="457200" lvl="1" indent="0">
              <a:buNone/>
            </a:pPr>
            <a:r>
              <a:rPr lang="en-US" altLang="ko-KR" sz="1800"/>
              <a:t>    console.log('</a:t>
            </a:r>
            <a:r>
              <a:rPr lang="ko-KR" altLang="en-US" sz="1800"/>
              <a:t>서버가 시작되었습니다</a:t>
            </a:r>
            <a:r>
              <a:rPr lang="en-US" altLang="ko-KR" sz="1800"/>
              <a:t>. </a:t>
            </a:r>
            <a:r>
              <a:rPr lang="ko-KR" altLang="en-US" sz="1800"/>
              <a:t>포트</a:t>
            </a:r>
            <a:r>
              <a:rPr lang="en-US" altLang="ko-KR" sz="1800"/>
              <a:t>: ' + </a:t>
            </a:r>
            <a:r>
              <a:rPr lang="en-US" altLang="ko-KR" sz="1800" smtClean="0"/>
              <a:t>3000);</a:t>
            </a:r>
            <a:endParaRPr lang="en-US" altLang="ko-KR" sz="1800"/>
          </a:p>
          <a:p>
            <a:pPr marL="457200" lvl="1" indent="0">
              <a:buNone/>
            </a:pPr>
            <a:r>
              <a:rPr lang="en-US" altLang="ko-KR" sz="1800"/>
              <a:t>});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82604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socket.io </a:t>
            </a:r>
            <a:r>
              <a:rPr lang="ko-KR" altLang="en-US" smtClean="0"/>
              <a:t>사용하기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2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app.js </a:t>
            </a:r>
            <a:r>
              <a:rPr lang="ko-KR" altLang="en-US"/>
              <a:t>에 기본 코드 추가</a:t>
            </a:r>
            <a:r>
              <a:rPr lang="en-US" altLang="ko-KR" smtClean="0"/>
              <a:t>(3)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err="1" smtClean="0"/>
              <a:t>socketio</a:t>
            </a:r>
            <a:r>
              <a:rPr lang="en-US" altLang="ko-KR" sz="2400" smtClean="0"/>
              <a:t> </a:t>
            </a:r>
            <a:r>
              <a:rPr lang="ko-KR" altLang="en-US" sz="2400" smtClean="0"/>
              <a:t>생성 및 </a:t>
            </a:r>
            <a:r>
              <a:rPr lang="en-US" altLang="ko-KR" sz="2400" smtClean="0"/>
              <a:t>socket </a:t>
            </a:r>
            <a:r>
              <a:rPr lang="ko-KR" altLang="en-US" sz="2400" smtClean="0"/>
              <a:t>서버 시작</a:t>
            </a:r>
            <a:endParaRPr lang="en-US" altLang="ko-KR" sz="2400" smtClean="0"/>
          </a:p>
          <a:p>
            <a:pPr lvl="1"/>
            <a:r>
              <a:rPr lang="en-US" altLang="ko-KR" sz="1800" smtClean="0"/>
              <a:t>listen() </a:t>
            </a:r>
            <a:r>
              <a:rPr lang="ko-KR" altLang="en-US" sz="1800" err="1" smtClean="0"/>
              <a:t>메소드</a:t>
            </a:r>
            <a:r>
              <a:rPr lang="ko-KR" altLang="en-US" sz="1800" smtClean="0"/>
              <a:t> 대신 </a:t>
            </a:r>
            <a:r>
              <a:rPr lang="en-US" altLang="ko-KR" sz="1800" smtClean="0"/>
              <a:t>attach()</a:t>
            </a:r>
            <a:r>
              <a:rPr lang="ko-KR" altLang="en-US" sz="1800" err="1" smtClean="0"/>
              <a:t>메소드로</a:t>
            </a:r>
            <a:r>
              <a:rPr lang="ko-KR" altLang="en-US" sz="1800" smtClean="0"/>
              <a:t> 처리 가능</a:t>
            </a:r>
            <a:r>
              <a:rPr lang="en-US" altLang="ko-KR" sz="1800" smtClean="0"/>
              <a:t>.</a:t>
            </a:r>
          </a:p>
          <a:p>
            <a:pPr marL="457200" lvl="1" indent="0">
              <a:buNone/>
            </a:pPr>
            <a:endParaRPr lang="en-US" altLang="ko-KR" sz="1800" smtClean="0"/>
          </a:p>
          <a:p>
            <a:pPr marL="457200" lvl="1" indent="0">
              <a:buNone/>
            </a:pPr>
            <a:r>
              <a:rPr lang="en-US" altLang="ko-KR" sz="1800" err="1" smtClean="0"/>
              <a:t>var</a:t>
            </a:r>
            <a:r>
              <a:rPr lang="en-US" altLang="ko-KR" sz="1800" smtClean="0"/>
              <a:t> </a:t>
            </a:r>
            <a:r>
              <a:rPr lang="en-US" altLang="ko-KR" sz="1800" err="1"/>
              <a:t>io</a:t>
            </a:r>
            <a:r>
              <a:rPr lang="en-US" altLang="ko-KR" sz="1800"/>
              <a:t> = </a:t>
            </a:r>
            <a:r>
              <a:rPr lang="en-US" altLang="ko-KR" sz="1800" err="1"/>
              <a:t>socketio.listen</a:t>
            </a:r>
            <a:r>
              <a:rPr lang="en-US" altLang="ko-KR" sz="1800"/>
              <a:t>(server);</a:t>
            </a:r>
          </a:p>
          <a:p>
            <a:pPr marL="457200" lvl="1" indent="0">
              <a:buNone/>
            </a:pPr>
            <a:endParaRPr lang="en-US" altLang="ko-KR" sz="1800"/>
          </a:p>
          <a:p>
            <a:pPr marL="457200" lvl="1" indent="0">
              <a:buNone/>
            </a:pPr>
            <a:r>
              <a:rPr lang="en-US" altLang="ko-KR" sz="1800" err="1"/>
              <a:t>io.sockets.on</a:t>
            </a:r>
            <a:r>
              <a:rPr lang="en-US" altLang="ko-KR" sz="1800"/>
              <a:t>(</a:t>
            </a:r>
            <a:r>
              <a:rPr lang="en-US" altLang="ko-KR" sz="1800" smtClean="0"/>
              <a:t>'connection</a:t>
            </a:r>
            <a:r>
              <a:rPr lang="en-US" altLang="ko-KR" sz="1800"/>
              <a:t>', function(socket){</a:t>
            </a:r>
          </a:p>
          <a:p>
            <a:pPr marL="457200" lvl="1" indent="0">
              <a:buNone/>
            </a:pPr>
            <a:r>
              <a:rPr lang="en-US" altLang="ko-KR" sz="1800"/>
              <a:t>    console.log('connection info: ', socket.request.</a:t>
            </a:r>
            <a:r>
              <a:rPr lang="en-US" altLang="ko-KR" sz="1800" err="1"/>
              <a:t>connetion</a:t>
            </a:r>
            <a:r>
              <a:rPr lang="en-US" altLang="ko-KR" sz="1800"/>
              <a:t>._</a:t>
            </a:r>
            <a:r>
              <a:rPr lang="en-US" altLang="ko-KR" sz="1800" err="1"/>
              <a:t>peename</a:t>
            </a:r>
            <a:r>
              <a:rPr lang="en-US" altLang="ko-KR" sz="1800"/>
              <a:t>);</a:t>
            </a:r>
          </a:p>
          <a:p>
            <a:pPr marL="457200" lvl="1" indent="0">
              <a:buNone/>
            </a:pPr>
            <a:r>
              <a:rPr lang="en-US" altLang="ko-KR" sz="1800"/>
              <a:t>    </a:t>
            </a:r>
          </a:p>
          <a:p>
            <a:pPr marL="457200" lvl="1" indent="0">
              <a:buNone/>
            </a:pPr>
            <a:r>
              <a:rPr lang="en-US" altLang="ko-KR" sz="1800"/>
              <a:t>    </a:t>
            </a:r>
            <a:r>
              <a:rPr lang="en-US" altLang="ko-KR" sz="1800" err="1"/>
              <a:t>socket.remoteAddress</a:t>
            </a:r>
            <a:r>
              <a:rPr lang="en-US" altLang="ko-KR" sz="1800"/>
              <a:t> = socket.request.connection._</a:t>
            </a:r>
            <a:r>
              <a:rPr lang="en-US" altLang="ko-KR" sz="1800" err="1"/>
              <a:t>peername.address</a:t>
            </a:r>
            <a:r>
              <a:rPr lang="en-US" altLang="ko-KR" sz="1800"/>
              <a:t>;</a:t>
            </a:r>
          </a:p>
          <a:p>
            <a:pPr marL="457200" lvl="1" indent="0">
              <a:buNone/>
            </a:pPr>
            <a:r>
              <a:rPr lang="en-US" altLang="ko-KR" sz="1800"/>
              <a:t>    </a:t>
            </a:r>
            <a:r>
              <a:rPr lang="en-US" altLang="ko-KR" sz="1800" err="1"/>
              <a:t>socket.remotePort</a:t>
            </a:r>
            <a:r>
              <a:rPr lang="en-US" altLang="ko-KR" sz="1800"/>
              <a:t> = socket.request.connection._</a:t>
            </a:r>
            <a:r>
              <a:rPr lang="en-US" altLang="ko-KR" sz="1800" err="1"/>
              <a:t>peername.port</a:t>
            </a:r>
            <a:r>
              <a:rPr lang="en-US" altLang="ko-KR" sz="1800"/>
              <a:t>;</a:t>
            </a:r>
          </a:p>
          <a:p>
            <a:pPr marL="457200" lvl="1" indent="0">
              <a:buNone/>
            </a:pPr>
            <a:r>
              <a:rPr lang="en-US" altLang="ko-KR" sz="1800"/>
              <a:t>});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08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socket.io </a:t>
            </a:r>
            <a:r>
              <a:rPr lang="ko-KR" altLang="en-US" smtClean="0"/>
              <a:t>모듈로 웹 소켓 처리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19908" y="2845061"/>
            <a:ext cx="194421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socket.io Client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236332" y="2557029"/>
            <a:ext cx="3292516" cy="288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직접 액세스 저장소 4"/>
          <p:cNvSpPr/>
          <p:nvPr/>
        </p:nvSpPr>
        <p:spPr>
          <a:xfrm flipH="1">
            <a:off x="4588260" y="3169097"/>
            <a:ext cx="1296144" cy="50405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3000</a:t>
            </a:r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5488360" y="4429237"/>
            <a:ext cx="270030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socket.io </a:t>
            </a:r>
            <a:r>
              <a:rPr lang="ko-KR" altLang="en-US" smtClean="0"/>
              <a:t>모듈</a:t>
            </a: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956412" y="2905399"/>
            <a:ext cx="1224136" cy="1091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Server</a:t>
            </a:r>
            <a:endParaRPr lang="ko-KR" altLang="en-US"/>
          </a:p>
        </p:txBody>
      </p:sp>
      <p:sp>
        <p:nvSpPr>
          <p:cNvPr id="9" name="굽은 화살표 8"/>
          <p:cNvSpPr/>
          <p:nvPr/>
        </p:nvSpPr>
        <p:spPr>
          <a:xfrm flipH="1">
            <a:off x="7252447" y="3259833"/>
            <a:ext cx="630070" cy="972108"/>
          </a:xfrm>
          <a:prstGeom prst="bentArrow">
            <a:avLst>
              <a:gd name="adj1" fmla="val 25000"/>
              <a:gd name="adj2" fmla="val 22911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82517" y="34884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대기</a:t>
            </a:r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512132" y="3308594"/>
            <a:ext cx="936104" cy="907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3508140" y="3468098"/>
            <a:ext cx="936104" cy="907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4868162" y="3558835"/>
            <a:ext cx="576064" cy="141734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5425" y="31321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요청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94241" y="4085579"/>
            <a:ext cx="207223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socket </a:t>
            </a:r>
            <a:r>
              <a:rPr lang="ko-KR" altLang="en-US" smtClean="0">
                <a:solidFill>
                  <a:srgbClr val="FF0000"/>
                </a:solidFill>
              </a:rPr>
              <a:t>요청일 경우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8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1"/>
            <a:ext cx="6851104" cy="398904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/>
              <a:t>var io = require('socket.io')(3000);</a:t>
            </a:r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r>
              <a:rPr lang="en-US" altLang="ko-KR" sz="2400"/>
              <a:t>io.sockets.on('connection', function(socket) {</a:t>
            </a:r>
          </a:p>
          <a:p>
            <a:pPr marL="0" indent="0">
              <a:buNone/>
            </a:pPr>
            <a:r>
              <a:rPr lang="en-US" altLang="ko-KR" sz="2400"/>
              <a:t>    socket.emit('news', {hello:'world'});</a:t>
            </a:r>
          </a:p>
          <a:p>
            <a:pPr marL="0" indent="0">
              <a:buNone/>
            </a:pPr>
            <a:r>
              <a:rPr lang="en-US" altLang="ko-KR" sz="2400"/>
              <a:t>    socket.on('my other event', function(data) {</a:t>
            </a:r>
          </a:p>
          <a:p>
            <a:pPr marL="0" indent="0">
              <a:buNone/>
            </a:pPr>
            <a:r>
              <a:rPr lang="en-US" altLang="ko-KR" sz="2400"/>
              <a:t>        console.log(data);</a:t>
            </a:r>
          </a:p>
          <a:p>
            <a:pPr marL="0" indent="0">
              <a:buNone/>
            </a:pPr>
            <a:r>
              <a:rPr lang="en-US" altLang="ko-KR" sz="2400"/>
              <a:t>    });</a:t>
            </a:r>
          </a:p>
          <a:p>
            <a:pPr marL="0" indent="0">
              <a:buNone/>
            </a:pPr>
            <a:r>
              <a:rPr lang="en-US" altLang="ko-KR" sz="2400"/>
              <a:t>});</a:t>
            </a:r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socket.io_ex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6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0"/>
            <a:ext cx="7499176" cy="45259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/>
              <a:t>&lt;!---- client.html (source) ----&gt;</a:t>
            </a:r>
          </a:p>
          <a:p>
            <a:pPr marL="0" indent="0">
              <a:buNone/>
            </a:pPr>
            <a:r>
              <a:rPr lang="en-US" altLang="ko-KR" sz="2400"/>
              <a:t>&lt;script src="js/socket.io.js"&gt;&lt;/script</a:t>
            </a:r>
            <a:r>
              <a:rPr lang="en-US" altLang="ko-KR" sz="2400" smtClean="0"/>
              <a:t>&gt;</a:t>
            </a:r>
          </a:p>
          <a:p>
            <a:pPr marL="0" indent="0">
              <a:buNone/>
            </a:pPr>
            <a:r>
              <a:rPr lang="en-US" altLang="ko-KR" sz="2400" smtClean="0"/>
              <a:t>&lt;</a:t>
            </a:r>
            <a:r>
              <a:rPr lang="en-US" altLang="ko-KR" sz="2400"/>
              <a:t>script&gt;</a:t>
            </a:r>
          </a:p>
          <a:p>
            <a:pPr marL="0" indent="0">
              <a:buNone/>
            </a:pPr>
            <a:r>
              <a:rPr lang="en-US" altLang="ko-KR" sz="2400"/>
              <a:t>    var socket = io.connect('http://localhost:3000');</a:t>
            </a:r>
          </a:p>
          <a:p>
            <a:pPr marL="0" indent="0">
              <a:buNone/>
            </a:pPr>
            <a:r>
              <a:rPr lang="en-US" altLang="ko-KR" sz="2400"/>
              <a:t>    socket.on('news', function(data) {</a:t>
            </a:r>
          </a:p>
          <a:p>
            <a:pPr marL="0" indent="0">
              <a:buNone/>
            </a:pPr>
            <a:r>
              <a:rPr lang="en-US" altLang="ko-KR" sz="2400"/>
              <a:t>        console.log(data);</a:t>
            </a:r>
          </a:p>
          <a:p>
            <a:pPr marL="0" indent="0">
              <a:buNone/>
            </a:pPr>
            <a:r>
              <a:rPr lang="en-US" altLang="ko-KR" sz="2400"/>
              <a:t>        socket.emit('my other event', {my:'data'});</a:t>
            </a:r>
          </a:p>
          <a:p>
            <a:pPr marL="0" indent="0">
              <a:buNone/>
            </a:pPr>
            <a:r>
              <a:rPr lang="en-US" altLang="ko-KR" sz="2400"/>
              <a:t>    });</a:t>
            </a:r>
          </a:p>
          <a:p>
            <a:pPr marL="0" indent="0">
              <a:buNone/>
            </a:pPr>
            <a:r>
              <a:rPr lang="en-US" altLang="ko-KR" sz="2400"/>
              <a:t>&lt;/script&gt;</a:t>
            </a:r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client_socket.html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56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268760"/>
            <a:ext cx="5482952" cy="532859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/>
              <a:t>var http = require('http');</a:t>
            </a:r>
          </a:p>
          <a:p>
            <a:pPr marL="0" indent="0">
              <a:buNone/>
            </a:pPr>
            <a:r>
              <a:rPr lang="en-US" altLang="ko-KR" sz="1200"/>
              <a:t>var express = require('express');</a:t>
            </a:r>
          </a:p>
          <a:p>
            <a:pPr marL="0" indent="0">
              <a:buNone/>
            </a:pPr>
            <a:r>
              <a:rPr lang="en-US" altLang="ko-KR" sz="1200"/>
              <a:t>var app = express();</a:t>
            </a:r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var server = http.createServer(app).listen(3000, function() {</a:t>
            </a:r>
          </a:p>
          <a:p>
            <a:pPr marL="0" indent="0">
              <a:buNone/>
            </a:pPr>
            <a:r>
              <a:rPr lang="en-US" altLang="ko-KR" sz="1200"/>
              <a:t>    console.log('</a:t>
            </a:r>
            <a:r>
              <a:rPr lang="ko-KR" altLang="en-US" sz="1200"/>
              <a:t>서버가 실행 되었습니다 </a:t>
            </a:r>
            <a:r>
              <a:rPr lang="en-US" altLang="ko-KR" sz="1200"/>
              <a:t>: ', 3000);</a:t>
            </a:r>
          </a:p>
          <a:p>
            <a:pPr marL="0" indent="0">
              <a:buNone/>
            </a:pPr>
            <a:r>
              <a:rPr lang="en-US" altLang="ko-KR" sz="1200"/>
              <a:t>});</a:t>
            </a:r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var io = require('socket.io').listen(server</a:t>
            </a:r>
            <a:r>
              <a:rPr lang="en-US" altLang="ko-KR" sz="1200" smtClean="0"/>
              <a:t>);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io.sockets.on('connection', function(socket) {</a:t>
            </a:r>
          </a:p>
          <a:p>
            <a:pPr marL="0" indent="0">
              <a:buNone/>
            </a:pPr>
            <a:r>
              <a:rPr lang="en-US" altLang="ko-KR" sz="1200"/>
              <a:t>    console.log('connection ... ');</a:t>
            </a:r>
          </a:p>
          <a:p>
            <a:pPr marL="0" indent="0">
              <a:buNone/>
            </a:pPr>
            <a:r>
              <a:rPr lang="en-US" altLang="ko-KR" sz="1200"/>
              <a:t>    </a:t>
            </a:r>
          </a:p>
          <a:p>
            <a:pPr marL="0" indent="0">
              <a:buNone/>
            </a:pPr>
            <a:r>
              <a:rPr lang="en-US" altLang="ko-KR" sz="1200"/>
              <a:t>    io.sockets.emit('this', {will:'be received by everyone'});</a:t>
            </a:r>
          </a:p>
          <a:p>
            <a:pPr marL="0" indent="0">
              <a:buNone/>
            </a:pPr>
            <a:r>
              <a:rPr lang="en-US" altLang="ko-KR" sz="1200"/>
              <a:t>    </a:t>
            </a:r>
          </a:p>
          <a:p>
            <a:pPr marL="0" indent="0">
              <a:buNone/>
            </a:pPr>
            <a:r>
              <a:rPr lang="en-US" altLang="ko-KR" sz="1200"/>
              <a:t>    socket.on('private  message', function(from, msg) {</a:t>
            </a:r>
          </a:p>
          <a:p>
            <a:pPr marL="0" indent="0">
              <a:buNone/>
            </a:pPr>
            <a:r>
              <a:rPr lang="en-US" altLang="ko-KR" sz="1200"/>
              <a:t>        console.log('I received a private message by', from, 'saying', msg);</a:t>
            </a:r>
          </a:p>
          <a:p>
            <a:pPr marL="0" indent="0">
              <a:buNone/>
            </a:pPr>
            <a:r>
              <a:rPr lang="en-US" altLang="ko-KR" sz="1200"/>
              <a:t>    });</a:t>
            </a:r>
          </a:p>
          <a:p>
            <a:pPr marL="0" indent="0">
              <a:buNone/>
            </a:pPr>
            <a:r>
              <a:rPr lang="en-US" altLang="ko-KR" sz="1200"/>
              <a:t>    </a:t>
            </a:r>
          </a:p>
          <a:p>
            <a:pPr marL="0" indent="0">
              <a:buNone/>
            </a:pPr>
            <a:r>
              <a:rPr lang="en-US" altLang="ko-KR" sz="1200"/>
              <a:t>    socket.on('disconnect', function() {</a:t>
            </a:r>
          </a:p>
          <a:p>
            <a:pPr marL="0" indent="0">
              <a:buNone/>
            </a:pPr>
            <a:r>
              <a:rPr lang="en-US" altLang="ko-KR" sz="1200"/>
              <a:t>        io.sockets.emit('user disconnected');</a:t>
            </a:r>
          </a:p>
          <a:p>
            <a:pPr marL="0" indent="0">
              <a:buNone/>
            </a:pPr>
            <a:r>
              <a:rPr lang="en-US" altLang="ko-KR" sz="1200"/>
              <a:t>    });</a:t>
            </a:r>
          </a:p>
          <a:p>
            <a:pPr marL="0" indent="0">
              <a:buNone/>
            </a:pPr>
            <a:r>
              <a:rPr lang="en-US" altLang="ko-KR" sz="1200"/>
              <a:t>});</a:t>
            </a:r>
            <a:endParaRPr lang="ko-KR" altLang="en-US" sz="12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app_socketio_ex.js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34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5536" y="116632"/>
            <a:ext cx="4032448" cy="66693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/>
              <a:t>var http = require('http');</a:t>
            </a:r>
          </a:p>
          <a:p>
            <a:pPr marL="0" indent="0">
              <a:buNone/>
            </a:pPr>
            <a:r>
              <a:rPr lang="en-US" altLang="ko-KR" sz="1000"/>
              <a:t>var express = require('express');</a:t>
            </a:r>
          </a:p>
          <a:p>
            <a:pPr marL="0" indent="0">
              <a:buNone/>
            </a:pPr>
            <a:r>
              <a:rPr lang="en-US" altLang="ko-KR" sz="1000"/>
              <a:t>var app = express();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var server = http.createServer(app).listen(3000, function() {</a:t>
            </a:r>
          </a:p>
          <a:p>
            <a:pPr marL="0" indent="0">
              <a:buNone/>
            </a:pPr>
            <a:r>
              <a:rPr lang="en-US" altLang="ko-KR" sz="1000"/>
              <a:t>    console.log('</a:t>
            </a:r>
            <a:r>
              <a:rPr lang="ko-KR" altLang="en-US" sz="1000"/>
              <a:t>서버가 실행 되었습니다 </a:t>
            </a:r>
            <a:r>
              <a:rPr lang="en-US" altLang="ko-KR" sz="1000"/>
              <a:t>: ', 3000);</a:t>
            </a:r>
          </a:p>
          <a:p>
            <a:pPr marL="0" indent="0">
              <a:buNone/>
            </a:pPr>
            <a:r>
              <a:rPr lang="en-US" altLang="ko-KR" sz="1000"/>
              <a:t>});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var io = require('socket.io').listen(server);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var chat = io.of('/chat').on('connection', function(socket) {</a:t>
            </a:r>
          </a:p>
          <a:p>
            <a:pPr marL="0" indent="0">
              <a:buNone/>
            </a:pPr>
            <a:r>
              <a:rPr lang="en-US" altLang="ko-KR" sz="1000"/>
              <a:t>    console.log('chat connection ... ');  </a:t>
            </a:r>
          </a:p>
          <a:p>
            <a:pPr marL="0" indent="0">
              <a:buNone/>
            </a:pPr>
            <a:r>
              <a:rPr lang="en-US" altLang="ko-KR" sz="1000"/>
              <a:t>    socket.emit('a message', {</a:t>
            </a:r>
          </a:p>
          <a:p>
            <a:pPr marL="0" indent="0">
              <a:buNone/>
            </a:pPr>
            <a:r>
              <a:rPr lang="en-US" altLang="ko-KR" sz="1000"/>
              <a:t>        that : 'only',</a:t>
            </a:r>
          </a:p>
          <a:p>
            <a:pPr marL="0" indent="0">
              <a:buNone/>
            </a:pPr>
            <a:r>
              <a:rPr lang="en-US" altLang="ko-KR" sz="1000"/>
              <a:t>        '/chat': 'will get'</a:t>
            </a:r>
          </a:p>
          <a:p>
            <a:pPr marL="0" indent="0">
              <a:buNone/>
            </a:pPr>
            <a:r>
              <a:rPr lang="en-US" altLang="ko-KR" sz="1000"/>
              <a:t>    });</a:t>
            </a:r>
          </a:p>
          <a:p>
            <a:pPr marL="0" indent="0">
              <a:buNone/>
            </a:pPr>
            <a:r>
              <a:rPr lang="en-US" altLang="ko-KR" sz="1000"/>
              <a:t>    chat.emit('a message', {</a:t>
            </a:r>
          </a:p>
          <a:p>
            <a:pPr marL="0" indent="0">
              <a:buNone/>
            </a:pPr>
            <a:r>
              <a:rPr lang="en-US" altLang="ko-KR" sz="1000"/>
              <a:t>        everyone : 'in',</a:t>
            </a:r>
          </a:p>
          <a:p>
            <a:pPr marL="0" indent="0">
              <a:buNone/>
            </a:pPr>
            <a:r>
              <a:rPr lang="en-US" altLang="ko-KR" sz="1000"/>
              <a:t>        '/chat' : 'will get'</a:t>
            </a:r>
          </a:p>
          <a:p>
            <a:pPr marL="0" indent="0">
              <a:buNone/>
            </a:pPr>
            <a:r>
              <a:rPr lang="en-US" altLang="ko-KR" sz="1000"/>
              <a:t>    });</a:t>
            </a:r>
          </a:p>
          <a:p>
            <a:pPr marL="0" indent="0">
              <a:buNone/>
            </a:pPr>
            <a:r>
              <a:rPr lang="en-US" altLang="ko-KR" sz="1000"/>
              <a:t>    chat.on('hi', function(msg){</a:t>
            </a:r>
          </a:p>
          <a:p>
            <a:pPr marL="0" indent="0">
              <a:buNone/>
            </a:pPr>
            <a:r>
              <a:rPr lang="en-US" altLang="ko-KR" sz="1000"/>
              <a:t>        console.log('hi', msg);</a:t>
            </a:r>
          </a:p>
          <a:p>
            <a:pPr marL="0" indent="0">
              <a:buNone/>
            </a:pPr>
            <a:r>
              <a:rPr lang="en-US" altLang="ko-KR" sz="1000"/>
              <a:t>    });</a:t>
            </a:r>
          </a:p>
          <a:p>
            <a:pPr marL="0" indent="0">
              <a:buNone/>
            </a:pPr>
            <a:r>
              <a:rPr lang="en-US" altLang="ko-KR" sz="1000"/>
              <a:t>    socket.on('hi', function(msg){</a:t>
            </a:r>
          </a:p>
          <a:p>
            <a:pPr marL="0" indent="0">
              <a:buNone/>
            </a:pPr>
            <a:r>
              <a:rPr lang="en-US" altLang="ko-KR" sz="1000"/>
              <a:t>        console.log('hi', msg);</a:t>
            </a:r>
          </a:p>
          <a:p>
            <a:pPr marL="0" indent="0">
              <a:buNone/>
            </a:pPr>
            <a:r>
              <a:rPr lang="en-US" altLang="ko-KR" sz="1000"/>
              <a:t>    });</a:t>
            </a:r>
          </a:p>
          <a:p>
            <a:pPr marL="0" indent="0">
              <a:buNone/>
            </a:pPr>
            <a:r>
              <a:rPr lang="en-US" altLang="ko-KR" sz="1000"/>
              <a:t>});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var news = io.of('news').on('connection', function(socket){</a:t>
            </a:r>
          </a:p>
          <a:p>
            <a:pPr marL="0" indent="0">
              <a:buNone/>
            </a:pPr>
            <a:r>
              <a:rPr lang="en-US" altLang="ko-KR" sz="1000"/>
              <a:t>    socket.emit('item', {</a:t>
            </a:r>
          </a:p>
          <a:p>
            <a:pPr marL="0" indent="0">
              <a:buNone/>
            </a:pPr>
            <a:r>
              <a:rPr lang="en-US" altLang="ko-KR" sz="1000"/>
              <a:t>        news : 'item'</a:t>
            </a:r>
          </a:p>
          <a:p>
            <a:pPr marL="0" indent="0">
              <a:buNone/>
            </a:pPr>
            <a:r>
              <a:rPr lang="en-US" altLang="ko-KR" sz="1000"/>
              <a:t>    });</a:t>
            </a:r>
          </a:p>
          <a:p>
            <a:pPr marL="0" indent="0">
              <a:buNone/>
            </a:pPr>
            <a:r>
              <a:rPr lang="en-US" altLang="ko-KR" sz="1000"/>
              <a:t>    socket.on('woot', function(msg) {</a:t>
            </a:r>
          </a:p>
          <a:p>
            <a:pPr marL="0" indent="0">
              <a:buNone/>
            </a:pPr>
            <a:r>
              <a:rPr lang="en-US" altLang="ko-KR" sz="1000"/>
              <a:t>        console.log('woot...');</a:t>
            </a:r>
          </a:p>
          <a:p>
            <a:pPr marL="0" indent="0">
              <a:buNone/>
            </a:pPr>
            <a:r>
              <a:rPr lang="en-US" altLang="ko-KR" sz="1000"/>
              <a:t>    });</a:t>
            </a:r>
          </a:p>
          <a:p>
            <a:pPr marL="0" indent="0">
              <a:buNone/>
            </a:pPr>
            <a:r>
              <a:rPr lang="en-US" altLang="ko-KR" sz="1000"/>
              <a:t>});</a:t>
            </a:r>
            <a:endParaRPr lang="ko-KR" altLang="en-US" sz="10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4788024" y="116632"/>
            <a:ext cx="4032448" cy="6669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>
            <a:no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SzPct val="70000"/>
              <a:buFont typeface="Wingdings"/>
              <a:buChar char=""/>
              <a:defRPr kumimoji="0"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120000"/>
              <a:buFont typeface="Arial"/>
              <a:buChar char="•"/>
              <a:defRPr kumimoji="0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120000"/>
              <a:buFont typeface="Arial"/>
              <a:buChar char="•"/>
              <a:defRPr kumimoji="0"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Font typeface="Arial"/>
              <a:buChar char="•"/>
              <a:defRPr kumimoji="0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kumimoji="0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kumimoji="0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/>
              <a:t>&lt;!---- client.html (source) ----&gt;</a:t>
            </a:r>
          </a:p>
          <a:p>
            <a:pPr marL="0" indent="0">
              <a:buNone/>
            </a:pPr>
            <a:r>
              <a:rPr lang="en-US" altLang="ko-KR" sz="1000"/>
              <a:t>&lt;!DOCTYPE html&gt;</a:t>
            </a:r>
          </a:p>
          <a:p>
            <a:pPr marL="0" indent="0">
              <a:buNone/>
            </a:pPr>
            <a:r>
              <a:rPr lang="en-US" altLang="ko-KR" sz="1000"/>
              <a:t>&lt;html lang="en"&gt;</a:t>
            </a:r>
          </a:p>
          <a:p>
            <a:pPr marL="0" indent="0">
              <a:buNone/>
            </a:pPr>
            <a:r>
              <a:rPr lang="en-US" altLang="ko-KR" sz="1000"/>
              <a:t>&lt;head&gt;</a:t>
            </a:r>
          </a:p>
          <a:p>
            <a:pPr marL="0" indent="0">
              <a:buNone/>
            </a:pPr>
            <a:r>
              <a:rPr lang="en-US" altLang="ko-KR" sz="1000"/>
              <a:t>    &lt;meta charset="UTF-8"&gt;</a:t>
            </a:r>
          </a:p>
          <a:p>
            <a:pPr marL="0" indent="0">
              <a:buNone/>
            </a:pPr>
            <a:r>
              <a:rPr lang="en-US" altLang="ko-KR" sz="1000"/>
              <a:t>    &lt;title&gt;Document&lt;/title&gt;</a:t>
            </a:r>
          </a:p>
          <a:p>
            <a:pPr marL="0" indent="0">
              <a:buNone/>
            </a:pPr>
            <a:r>
              <a:rPr lang="en-US" altLang="ko-KR" sz="1000"/>
              <a:t>    &lt;script src="js/socket.io.js"&gt;&lt;/script&gt;</a:t>
            </a:r>
          </a:p>
          <a:p>
            <a:pPr marL="0" indent="0">
              <a:buNone/>
            </a:pPr>
            <a:r>
              <a:rPr lang="en-US" altLang="ko-KR" sz="1000"/>
              <a:t>    &lt;script&gt;</a:t>
            </a:r>
          </a:p>
          <a:p>
            <a:pPr marL="0" indent="0">
              <a:buNone/>
            </a:pPr>
            <a:r>
              <a:rPr lang="en-US" altLang="ko-KR" sz="1000"/>
              <a:t>        var chat = io.connect('http://localhost:3000/chat');</a:t>
            </a:r>
          </a:p>
          <a:p>
            <a:pPr marL="0" indent="0">
              <a:buNone/>
            </a:pPr>
            <a:r>
              <a:rPr lang="en-US" altLang="ko-KR" sz="1000"/>
              <a:t>        var news = io.connect('http://localhost:3000/news');</a:t>
            </a:r>
          </a:p>
          <a:p>
            <a:pPr marL="0" indent="0">
              <a:buNone/>
            </a:pPr>
            <a:r>
              <a:rPr lang="en-US" altLang="ko-KR" sz="1000"/>
              <a:t>        </a:t>
            </a:r>
          </a:p>
          <a:p>
            <a:pPr marL="0" indent="0">
              <a:buNone/>
            </a:pPr>
            <a:r>
              <a:rPr lang="en-US" altLang="ko-KR" sz="1000"/>
              <a:t>        chat.on('connect', function() {</a:t>
            </a:r>
          </a:p>
          <a:p>
            <a:pPr marL="0" indent="0">
              <a:buNone/>
            </a:pPr>
            <a:r>
              <a:rPr lang="en-US" altLang="ko-KR" sz="1000"/>
              <a:t>            chat.emit('hi',"hihi~"); </a:t>
            </a:r>
          </a:p>
          <a:p>
            <a:pPr marL="0" indent="0">
              <a:buNone/>
            </a:pPr>
            <a:r>
              <a:rPr lang="en-US" altLang="ko-KR" sz="1000"/>
              <a:t>        });</a:t>
            </a:r>
          </a:p>
          <a:p>
            <a:pPr marL="0" indent="0">
              <a:buNone/>
            </a:pPr>
            <a:r>
              <a:rPr lang="en-US" altLang="ko-KR" sz="1000"/>
              <a:t>        </a:t>
            </a:r>
          </a:p>
          <a:p>
            <a:pPr marL="0" indent="0">
              <a:buNone/>
            </a:pPr>
            <a:r>
              <a:rPr lang="en-US" altLang="ko-KR" sz="1000"/>
              <a:t>        news.on('connect', function() {</a:t>
            </a:r>
          </a:p>
          <a:p>
            <a:pPr marL="0" indent="0">
              <a:buNone/>
            </a:pPr>
            <a:r>
              <a:rPr lang="en-US" altLang="ko-KR" sz="1000"/>
              <a:t>            news.emit('woot');</a:t>
            </a:r>
          </a:p>
          <a:p>
            <a:pPr marL="0" indent="0">
              <a:buNone/>
            </a:pPr>
            <a:r>
              <a:rPr lang="en-US" altLang="ko-KR" sz="1000"/>
              <a:t>        });</a:t>
            </a:r>
          </a:p>
          <a:p>
            <a:pPr marL="0" indent="0">
              <a:buNone/>
            </a:pPr>
            <a:r>
              <a:rPr lang="en-US" altLang="ko-KR" sz="1000"/>
              <a:t>        </a:t>
            </a:r>
          </a:p>
          <a:p>
            <a:pPr marL="0" indent="0">
              <a:buNone/>
            </a:pPr>
            <a:r>
              <a:rPr lang="en-US" altLang="ko-KR" sz="1000"/>
              <a:t>        chat.on('a message', function(msg) {</a:t>
            </a:r>
          </a:p>
          <a:p>
            <a:pPr marL="0" indent="0">
              <a:buNone/>
            </a:pPr>
            <a:r>
              <a:rPr lang="en-US" altLang="ko-KR" sz="1000"/>
              <a:t>            console.log('chat msg:', msg);</a:t>
            </a:r>
          </a:p>
          <a:p>
            <a:pPr marL="0" indent="0">
              <a:buNone/>
            </a:pPr>
            <a:r>
              <a:rPr lang="en-US" altLang="ko-KR" sz="1000"/>
              <a:t>        });</a:t>
            </a:r>
          </a:p>
          <a:p>
            <a:pPr marL="0" indent="0">
              <a:buNone/>
            </a:pPr>
            <a:r>
              <a:rPr lang="en-US" altLang="ko-KR" sz="1000"/>
              <a:t>        </a:t>
            </a:r>
          </a:p>
          <a:p>
            <a:pPr marL="0" indent="0">
              <a:buNone/>
            </a:pPr>
            <a:r>
              <a:rPr lang="en-US" altLang="ko-KR" sz="1000"/>
              <a:t>        news.on('a message', function(msg) {</a:t>
            </a:r>
          </a:p>
          <a:p>
            <a:pPr marL="0" indent="0">
              <a:buNone/>
            </a:pPr>
            <a:r>
              <a:rPr lang="en-US" altLang="ko-KR" sz="1000"/>
              <a:t>            console.log('news msg:', msg);</a:t>
            </a:r>
          </a:p>
          <a:p>
            <a:pPr marL="0" indent="0">
              <a:buNone/>
            </a:pPr>
            <a:r>
              <a:rPr lang="en-US" altLang="ko-KR" sz="1000"/>
              <a:t>        });</a:t>
            </a:r>
          </a:p>
          <a:p>
            <a:pPr marL="0" indent="0">
              <a:buNone/>
            </a:pPr>
            <a:r>
              <a:rPr lang="en-US" altLang="ko-KR" sz="1000"/>
              <a:t>    &lt;/script&gt;</a:t>
            </a:r>
          </a:p>
          <a:p>
            <a:pPr marL="0" indent="0">
              <a:buNone/>
            </a:pPr>
            <a:r>
              <a:rPr lang="en-US" altLang="ko-KR" sz="1000"/>
              <a:t>&lt;/head&gt;</a:t>
            </a:r>
          </a:p>
          <a:p>
            <a:pPr marL="0" indent="0">
              <a:buNone/>
            </a:pPr>
            <a:r>
              <a:rPr lang="en-US" altLang="ko-KR" sz="1000"/>
              <a:t>&lt;body&gt;</a:t>
            </a:r>
          </a:p>
          <a:p>
            <a:pPr marL="0" indent="0">
              <a:buNone/>
            </a:pPr>
            <a:r>
              <a:rPr lang="en-US" altLang="ko-KR" sz="1000"/>
              <a:t>    </a:t>
            </a:r>
          </a:p>
          <a:p>
            <a:pPr marL="0" indent="0">
              <a:buNone/>
            </a:pPr>
            <a:r>
              <a:rPr lang="en-US" altLang="ko-KR" sz="1000"/>
              <a:t>&lt;/body&gt;</a:t>
            </a:r>
          </a:p>
          <a:p>
            <a:pPr marL="0" indent="0">
              <a:buNone/>
            </a:pPr>
            <a:r>
              <a:rPr lang="en-US" altLang="ko-KR" sz="1000"/>
              <a:t>&lt;/html&gt;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946236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/>
              <a:t>var io = require('socket.io').listen(3000);</a:t>
            </a:r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io.sockets.on('connection', function(socket) {</a:t>
            </a:r>
          </a:p>
          <a:p>
            <a:pPr marL="0" indent="0">
              <a:buNone/>
            </a:pPr>
            <a:r>
              <a:rPr lang="en-US" altLang="ko-KR" sz="1800"/>
              <a:t>    socket.on('msg', function(data) {</a:t>
            </a:r>
          </a:p>
          <a:p>
            <a:pPr marL="0" indent="0">
              <a:buNone/>
            </a:pPr>
            <a:r>
              <a:rPr lang="en-US" altLang="ko-KR" sz="1800"/>
              <a:t>       console.log(data);</a:t>
            </a:r>
          </a:p>
          <a:p>
            <a:pPr marL="0" indent="0">
              <a:buNone/>
            </a:pPr>
            <a:r>
              <a:rPr lang="en-US" altLang="ko-KR" sz="1800"/>
              <a:t>        setTimeout(function() {</a:t>
            </a:r>
          </a:p>
          <a:p>
            <a:pPr marL="0" indent="0">
              <a:buNone/>
            </a:pPr>
            <a:r>
              <a:rPr lang="en-US" altLang="ko-KR" sz="1800"/>
              <a:t>            //io.sockets.emit('msg_by_server', 'Server got your message:'+data);</a:t>
            </a:r>
          </a:p>
          <a:p>
            <a:pPr marL="0" indent="0">
              <a:buNone/>
            </a:pPr>
            <a:r>
              <a:rPr lang="en-US" altLang="ko-KR" sz="1800"/>
              <a:t>            socket.emit('msg_by_server', 'Server got your message:'+data);</a:t>
            </a:r>
          </a:p>
          <a:p>
            <a:pPr marL="0" indent="0">
              <a:buNone/>
            </a:pPr>
            <a:r>
              <a:rPr lang="en-US" altLang="ko-KR" sz="1800"/>
              <a:t>        }, 1000);</a:t>
            </a:r>
          </a:p>
          <a:p>
            <a:pPr marL="0" indent="0">
              <a:buNone/>
            </a:pPr>
            <a:r>
              <a:rPr lang="en-US" altLang="ko-KR" sz="1800"/>
              <a:t>    });</a:t>
            </a:r>
          </a:p>
          <a:p>
            <a:pPr marL="0" indent="0">
              <a:buNone/>
            </a:pPr>
            <a:r>
              <a:rPr lang="en-US" altLang="ko-KR" sz="1800"/>
              <a:t>});</a:t>
            </a:r>
          </a:p>
          <a:p>
            <a:pPr marL="0" indent="0">
              <a:buNone/>
            </a:pPr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Broadcast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31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01216" y="332656"/>
            <a:ext cx="5410944" cy="633670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/>
              <a:t>&lt;!---- client.html ---&gt;</a:t>
            </a:r>
          </a:p>
          <a:p>
            <a:pPr marL="0" indent="0">
              <a:buNone/>
            </a:pPr>
            <a:r>
              <a:rPr lang="en-US" altLang="ko-KR" sz="1200"/>
              <a:t>&lt;!DOCTYPE html&gt;</a:t>
            </a:r>
          </a:p>
          <a:p>
            <a:pPr marL="0" indent="0">
              <a:buNone/>
            </a:pPr>
            <a:r>
              <a:rPr lang="en-US" altLang="ko-KR" sz="1200"/>
              <a:t>&lt;html lang="en"&gt;</a:t>
            </a:r>
          </a:p>
          <a:p>
            <a:pPr marL="0" indent="0">
              <a:buNone/>
            </a:pPr>
            <a:r>
              <a:rPr lang="en-US" altLang="ko-KR" sz="1200"/>
              <a:t>&lt;head&gt;</a:t>
            </a:r>
          </a:p>
          <a:p>
            <a:pPr marL="0" indent="0">
              <a:buNone/>
            </a:pPr>
            <a:r>
              <a:rPr lang="en-US" altLang="ko-KR" sz="1200"/>
              <a:t>    &lt;meta charset="UTF-8"&gt;</a:t>
            </a:r>
          </a:p>
          <a:p>
            <a:pPr marL="0" indent="0">
              <a:buNone/>
            </a:pPr>
            <a:r>
              <a:rPr lang="en-US" altLang="ko-KR" sz="1200"/>
              <a:t>    &lt;title&gt;Document&lt;/title&gt;</a:t>
            </a:r>
          </a:p>
          <a:p>
            <a:pPr marL="0" indent="0">
              <a:buNone/>
            </a:pPr>
            <a:r>
              <a:rPr lang="en-US" altLang="ko-KR" sz="1200"/>
              <a:t>    &lt;script src="js/socket.io.js"&gt;&lt;/script&gt;</a:t>
            </a:r>
          </a:p>
          <a:p>
            <a:pPr marL="0" indent="0">
              <a:buNone/>
            </a:pPr>
            <a:r>
              <a:rPr lang="en-US" altLang="ko-KR" sz="1200"/>
              <a:t>    &lt;script&gt;</a:t>
            </a:r>
          </a:p>
          <a:p>
            <a:pPr marL="0" indent="0">
              <a:buNone/>
            </a:pPr>
            <a:r>
              <a:rPr lang="en-US" altLang="ko-KR" sz="1200"/>
              <a:t>        var socket;</a:t>
            </a:r>
          </a:p>
          <a:p>
            <a:pPr marL="0" indent="0">
              <a:buNone/>
            </a:pPr>
            <a:r>
              <a:rPr lang="en-US" altLang="ko-KR" sz="1200"/>
              <a:t>        </a:t>
            </a:r>
          </a:p>
          <a:p>
            <a:pPr marL="0" indent="0">
              <a:buNone/>
            </a:pPr>
            <a:r>
              <a:rPr lang="en-US" altLang="ko-KR" sz="1200"/>
              <a:t>        window.onload = function() {</a:t>
            </a:r>
          </a:p>
          <a:p>
            <a:pPr marL="0" indent="0">
              <a:buNone/>
            </a:pPr>
            <a:r>
              <a:rPr lang="en-US" altLang="ko-KR" sz="1200"/>
              <a:t>            socket = io.connect('http://localhost:3000');</a:t>
            </a:r>
          </a:p>
          <a:p>
            <a:pPr marL="0" indent="0">
              <a:buNone/>
            </a:pPr>
            <a:r>
              <a:rPr lang="en-US" altLang="ko-KR" sz="1200"/>
              <a:t>            socket.on('msg_by_server', function(data) {</a:t>
            </a:r>
          </a:p>
          <a:p>
            <a:pPr marL="0" indent="0">
              <a:buNone/>
            </a:pPr>
            <a:r>
              <a:rPr lang="en-US" altLang="ko-KR" sz="1200"/>
              <a:t>                alert(data);</a:t>
            </a:r>
          </a:p>
          <a:p>
            <a:pPr marL="0" indent="0">
              <a:buNone/>
            </a:pPr>
            <a:r>
              <a:rPr lang="en-US" altLang="ko-KR" sz="1200"/>
              <a:t>            });</a:t>
            </a:r>
          </a:p>
          <a:p>
            <a:pPr marL="0" indent="0">
              <a:buNone/>
            </a:pPr>
            <a:r>
              <a:rPr lang="en-US" altLang="ko-KR" sz="1200"/>
              <a:t>        };</a:t>
            </a:r>
          </a:p>
          <a:p>
            <a:pPr marL="0" indent="0">
              <a:buNone/>
            </a:pPr>
            <a:r>
              <a:rPr lang="en-US" altLang="ko-KR" sz="1200"/>
              <a:t>        </a:t>
            </a:r>
          </a:p>
          <a:p>
            <a:pPr marL="0" indent="0">
              <a:buNone/>
            </a:pPr>
            <a:r>
              <a:rPr lang="en-US" altLang="ko-KR" sz="1200"/>
              <a:t>        var sendMessage = function() {</a:t>
            </a:r>
          </a:p>
          <a:p>
            <a:pPr marL="0" indent="0">
              <a:buNone/>
            </a:pPr>
            <a:r>
              <a:rPr lang="en-US" altLang="ko-KR" sz="1200"/>
              <a:t>            socket.emit('msg', 'msg from client');  </a:t>
            </a:r>
          </a:p>
          <a:p>
            <a:pPr marL="0" indent="0">
              <a:buNone/>
            </a:pPr>
            <a:r>
              <a:rPr lang="en-US" altLang="ko-KR" sz="1200"/>
              <a:t>        };</a:t>
            </a:r>
          </a:p>
          <a:p>
            <a:pPr marL="0" indent="0">
              <a:buNone/>
            </a:pPr>
            <a:r>
              <a:rPr lang="en-US" altLang="ko-KR" sz="1200"/>
              <a:t>    &lt;/script&gt;</a:t>
            </a:r>
          </a:p>
          <a:p>
            <a:pPr marL="0" indent="0">
              <a:buNone/>
            </a:pPr>
            <a:r>
              <a:rPr lang="en-US" altLang="ko-KR" sz="1200"/>
              <a:t>&lt;/head&gt;</a:t>
            </a:r>
          </a:p>
          <a:p>
            <a:pPr marL="0" indent="0">
              <a:buNone/>
            </a:pPr>
            <a:r>
              <a:rPr lang="en-US" altLang="ko-KR" sz="1200"/>
              <a:t>&lt;body&gt;</a:t>
            </a:r>
          </a:p>
          <a:p>
            <a:pPr marL="0" indent="0">
              <a:buNone/>
            </a:pPr>
            <a:r>
              <a:rPr lang="en-US" altLang="ko-KR" sz="1200"/>
              <a:t>   </a:t>
            </a:r>
          </a:p>
          <a:p>
            <a:pPr marL="0" indent="0">
              <a:buNone/>
            </a:pPr>
            <a:r>
              <a:rPr lang="en-US" altLang="ko-KR" sz="1200"/>
              <a:t>   &lt;button onclick="sendMessage();"&gt;MessageSend&lt;/button&gt;</a:t>
            </a:r>
          </a:p>
          <a:p>
            <a:pPr marL="0" indent="0">
              <a:buNone/>
            </a:pPr>
            <a:r>
              <a:rPr lang="en-US" altLang="ko-KR" sz="1200"/>
              <a:t>    </a:t>
            </a:r>
          </a:p>
          <a:p>
            <a:pPr marL="0" indent="0">
              <a:buNone/>
            </a:pPr>
            <a:r>
              <a:rPr lang="en-US" altLang="ko-KR" sz="1200"/>
              <a:t>&lt;/body&gt;</a:t>
            </a:r>
          </a:p>
          <a:p>
            <a:pPr marL="0" indent="0">
              <a:buNone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8680"/>
            <a:ext cx="4350095" cy="1215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55" y="2006637"/>
            <a:ext cx="4350095" cy="1062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153" y="3313716"/>
            <a:ext cx="4350095" cy="13977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048" y="4941168"/>
            <a:ext cx="3124200" cy="1066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17356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채팅 기능 구현 </a:t>
            </a:r>
            <a:r>
              <a:rPr lang="en-US" altLang="ko-KR" smtClean="0"/>
              <a:t>- </a:t>
            </a:r>
            <a:r>
              <a:rPr lang="en-US" altLang="ko-KR" sz="3600" smtClean="0"/>
              <a:t>chat01.html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Autofit/>
          </a:bodyPr>
          <a:lstStyle/>
          <a:p>
            <a:r>
              <a:rPr lang="en-US" altLang="ko-KR" sz="2800" smtClean="0"/>
              <a:t>/public/chat01.html</a:t>
            </a:r>
          </a:p>
          <a:p>
            <a:pPr lvl="1"/>
            <a:r>
              <a:rPr lang="en-US" altLang="ko-KR" sz="2400" smtClean="0"/>
              <a:t>html </a:t>
            </a:r>
            <a:r>
              <a:rPr lang="ko-KR" altLang="en-US" sz="2400" smtClean="0"/>
              <a:t>요소 작성</a:t>
            </a:r>
            <a:endParaRPr lang="en-US" altLang="ko-KR" sz="2400" smtClean="0"/>
          </a:p>
          <a:p>
            <a:pPr marL="914400" lvl="2" indent="0">
              <a:buNone/>
            </a:pPr>
            <a:r>
              <a:rPr lang="en-US" altLang="ko-KR" sz="1800" smtClean="0"/>
              <a:t>   &lt;</a:t>
            </a:r>
            <a:r>
              <a:rPr lang="en-US" altLang="ko-KR" sz="1800"/>
              <a:t>h1&gt;</a:t>
            </a:r>
            <a:r>
              <a:rPr lang="ko-KR" altLang="en-US" sz="1800"/>
              <a:t>채팅 클라이언트 </a:t>
            </a:r>
            <a:r>
              <a:rPr lang="en-US" altLang="ko-KR" sz="1800"/>
              <a:t>01&lt;/h1&gt;</a:t>
            </a:r>
          </a:p>
          <a:p>
            <a:pPr marL="914400" lvl="2" indent="0">
              <a:buNone/>
            </a:pPr>
            <a:r>
              <a:rPr lang="en-US" altLang="ko-KR" sz="1800"/>
              <a:t>   &lt;</a:t>
            </a:r>
            <a:r>
              <a:rPr lang="en-US" altLang="ko-KR" sz="1800" err="1"/>
              <a:t>br</a:t>
            </a:r>
            <a:r>
              <a:rPr lang="en-US" altLang="ko-KR" sz="1800"/>
              <a:t>&gt;</a:t>
            </a:r>
          </a:p>
          <a:p>
            <a:pPr marL="914400" lvl="2" indent="0">
              <a:buNone/>
            </a:pPr>
            <a:r>
              <a:rPr lang="en-US" altLang="ko-KR" sz="1800"/>
              <a:t>   &lt;div&gt;</a:t>
            </a:r>
          </a:p>
          <a:p>
            <a:pPr marL="914400" lvl="2" indent="0">
              <a:buNone/>
            </a:pPr>
            <a:r>
              <a:rPr lang="en-US" altLang="ko-KR" sz="1800"/>
              <a:t>       &lt;input type="text" id="</a:t>
            </a:r>
            <a:r>
              <a:rPr lang="en-US" altLang="ko-KR" sz="1800" err="1"/>
              <a:t>hostInput</a:t>
            </a:r>
            <a:r>
              <a:rPr lang="en-US" altLang="ko-KR" sz="1800"/>
              <a:t>" value="</a:t>
            </a:r>
            <a:r>
              <a:rPr lang="en-US" altLang="ko-KR" sz="1800" err="1"/>
              <a:t>localhost</a:t>
            </a:r>
            <a:r>
              <a:rPr lang="en-US" altLang="ko-KR" sz="1800"/>
              <a:t>"&gt;</a:t>
            </a:r>
          </a:p>
          <a:p>
            <a:pPr marL="914400" lvl="2" indent="0">
              <a:buNone/>
            </a:pPr>
            <a:r>
              <a:rPr lang="en-US" altLang="ko-KR" sz="1800"/>
              <a:t>       &lt;input type="text" id="</a:t>
            </a:r>
            <a:r>
              <a:rPr lang="en-US" altLang="ko-KR" sz="1800" err="1"/>
              <a:t>portInput</a:t>
            </a:r>
            <a:r>
              <a:rPr lang="en-US" altLang="ko-KR" sz="1800"/>
              <a:t>" value="3000"&gt;</a:t>
            </a:r>
          </a:p>
          <a:p>
            <a:pPr marL="914400" lvl="2" indent="0">
              <a:buNone/>
            </a:pPr>
            <a:r>
              <a:rPr lang="en-US" altLang="ko-KR" sz="1800"/>
              <a:t>       &lt;input type="button" id="</a:t>
            </a:r>
            <a:r>
              <a:rPr lang="en-US" altLang="ko-KR" sz="1800" err="1"/>
              <a:t>connectButton</a:t>
            </a:r>
            <a:r>
              <a:rPr lang="en-US" altLang="ko-KR" sz="1800"/>
              <a:t>" value="</a:t>
            </a:r>
            <a:r>
              <a:rPr lang="ko-KR" altLang="en-US" sz="1800"/>
              <a:t>연결하기</a:t>
            </a:r>
            <a:r>
              <a:rPr lang="en-US" altLang="ko-KR" sz="1800"/>
              <a:t>"&gt;</a:t>
            </a:r>
          </a:p>
          <a:p>
            <a:pPr marL="914400" lvl="2" indent="0">
              <a:buNone/>
            </a:pPr>
            <a:r>
              <a:rPr lang="en-US" altLang="ko-KR" sz="1800"/>
              <a:t>    &lt;/div&gt;</a:t>
            </a:r>
          </a:p>
          <a:p>
            <a:pPr marL="914400" lvl="2" indent="0">
              <a:buNone/>
            </a:pPr>
            <a:r>
              <a:rPr lang="en-US" altLang="ko-KR" sz="1800"/>
              <a:t>    &lt;</a:t>
            </a:r>
            <a:r>
              <a:rPr lang="en-US" altLang="ko-KR" sz="1800" err="1"/>
              <a:t>hr</a:t>
            </a:r>
            <a:r>
              <a:rPr lang="en-US" altLang="ko-KR" sz="1800"/>
              <a:t>/&gt;</a:t>
            </a:r>
          </a:p>
          <a:p>
            <a:pPr marL="914400" lvl="2" indent="0">
              <a:buNone/>
            </a:pPr>
            <a:r>
              <a:rPr lang="en-US" altLang="ko-KR" sz="1800"/>
              <a:t>    &lt;p&gt;</a:t>
            </a:r>
            <a:r>
              <a:rPr lang="ko-KR" altLang="en-US" sz="1800"/>
              <a:t>결과</a:t>
            </a:r>
            <a:r>
              <a:rPr lang="en-US" altLang="ko-KR" sz="1800"/>
              <a:t>: &lt;/p&gt;</a:t>
            </a:r>
          </a:p>
          <a:p>
            <a:pPr marL="914400" lvl="2" indent="0">
              <a:buNone/>
            </a:pPr>
            <a:r>
              <a:rPr lang="en-US" altLang="ko-KR" sz="1800"/>
              <a:t>    &lt;div id="result"&gt;&lt;/div&gt;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61894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중요 </a:t>
            </a:r>
            <a:r>
              <a:rPr lang="en-US" altLang="ko-KR" err="1" smtClean="0"/>
              <a:t>js</a:t>
            </a:r>
            <a:r>
              <a:rPr lang="ko-KR" altLang="en-US" smtClean="0"/>
              <a:t>라이브러리 추가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jQuery.js </a:t>
            </a:r>
            <a:r>
              <a:rPr lang="ko-KR" altLang="en-US" smtClean="0"/>
              <a:t>와 </a:t>
            </a:r>
            <a:r>
              <a:rPr lang="en-US" altLang="ko-KR" smtClean="0"/>
              <a:t>socket.io.js </a:t>
            </a:r>
            <a:r>
              <a:rPr lang="ko-KR" altLang="en-US" smtClean="0"/>
              <a:t>라이브러리</a:t>
            </a:r>
            <a:endParaRPr lang="en-US" altLang="ko-KR" smtClean="0"/>
          </a:p>
          <a:p>
            <a:pPr lvl="1"/>
            <a:r>
              <a:rPr lang="ko-KR" altLang="en-US" smtClean="0"/>
              <a:t>해당 사이트에서 </a:t>
            </a:r>
            <a:r>
              <a:rPr lang="en-US" altLang="ko-KR" smtClean="0"/>
              <a:t>CDN</a:t>
            </a:r>
            <a:r>
              <a:rPr lang="ko-KR" altLang="en-US" smtClean="0"/>
              <a:t>으로 추가한다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&lt;script </a:t>
            </a:r>
            <a:r>
              <a:rPr lang="en-US" altLang="ko-KR" err="1"/>
              <a:t>src</a:t>
            </a:r>
            <a:r>
              <a:rPr lang="en-US" altLang="ko-KR"/>
              <a:t>="jquery-3.3.1.js"&gt;&lt;/script&gt;</a:t>
            </a:r>
          </a:p>
          <a:p>
            <a:pPr lvl="2"/>
            <a:r>
              <a:rPr lang="en-US" altLang="ko-KR" smtClean="0"/>
              <a:t>&lt;</a:t>
            </a:r>
            <a:r>
              <a:rPr lang="en-US" altLang="ko-KR"/>
              <a:t>script </a:t>
            </a:r>
            <a:r>
              <a:rPr lang="en-US" altLang="ko-KR" err="1"/>
              <a:t>src</a:t>
            </a:r>
            <a:r>
              <a:rPr lang="en-US" altLang="ko-KR" smtClean="0"/>
              <a:t>="socket.io.js"&gt;&lt;/</a:t>
            </a:r>
            <a:r>
              <a:rPr lang="en-US" altLang="ko-KR"/>
              <a:t>script&gt;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7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</a:t>
            </a:r>
            <a:r>
              <a:rPr lang="ko-KR" altLang="en-US"/>
              <a:t>듈</a:t>
            </a:r>
            <a:r>
              <a:rPr lang="ko-KR" altLang="en-US" smtClean="0"/>
              <a:t> 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smtClean="0"/>
              <a:t>socket.io </a:t>
            </a:r>
            <a:r>
              <a:rPr lang="ko-KR" altLang="en-US" sz="2000" smtClean="0"/>
              <a:t>모듈 설치</a:t>
            </a:r>
            <a:endParaRPr lang="en-US" altLang="ko-KR" sz="1800" smtClean="0"/>
          </a:p>
          <a:p>
            <a:pPr lvl="1"/>
            <a:r>
              <a:rPr lang="en-US" altLang="ko-KR" sz="1800" err="1" smtClean="0"/>
              <a:t>npm</a:t>
            </a:r>
            <a:r>
              <a:rPr lang="en-US" altLang="ko-KR" sz="1800" smtClean="0"/>
              <a:t> install socket.io --save</a:t>
            </a:r>
          </a:p>
          <a:p>
            <a:pPr lvl="2"/>
            <a:r>
              <a:rPr lang="ko-KR" altLang="en-US" sz="1800" err="1" smtClean="0"/>
              <a:t>웹소켓을</a:t>
            </a:r>
            <a:r>
              <a:rPr lang="ko-KR" altLang="en-US" sz="1800" smtClean="0"/>
              <a:t> 대신 할 채팅 기능 필수 모듈</a:t>
            </a:r>
            <a:endParaRPr lang="en-US" altLang="ko-KR" sz="1800" smtClean="0"/>
          </a:p>
          <a:p>
            <a:pPr lvl="2"/>
            <a:endParaRPr lang="en-US" altLang="ko-KR" sz="1800"/>
          </a:p>
          <a:p>
            <a:r>
              <a:rPr lang="en-US" altLang="ko-KR" sz="2000" smtClean="0"/>
              <a:t>CORS(Cross-Origin Resource Sharing) </a:t>
            </a:r>
            <a:r>
              <a:rPr lang="ko-KR" altLang="en-US" sz="2000" smtClean="0"/>
              <a:t>모듈 설치</a:t>
            </a:r>
            <a:endParaRPr lang="en-US" altLang="ko-KR" sz="1800" smtClean="0"/>
          </a:p>
          <a:p>
            <a:pPr lvl="1"/>
            <a:r>
              <a:rPr lang="en-US" altLang="ko-KR" sz="1800" err="1" smtClean="0"/>
              <a:t>npm</a:t>
            </a:r>
            <a:r>
              <a:rPr lang="en-US" altLang="ko-KR" sz="1800" smtClean="0"/>
              <a:t> install </a:t>
            </a:r>
            <a:r>
              <a:rPr lang="en-US" altLang="ko-KR" sz="1800" err="1" smtClean="0"/>
              <a:t>cors</a:t>
            </a:r>
            <a:r>
              <a:rPr lang="en-US" altLang="ko-KR" sz="1800" smtClean="0"/>
              <a:t> --save</a:t>
            </a:r>
          </a:p>
          <a:p>
            <a:pPr lvl="2"/>
            <a:r>
              <a:rPr lang="en-US" altLang="ko-KR" sz="1800" err="1" smtClean="0"/>
              <a:t>cors</a:t>
            </a:r>
            <a:r>
              <a:rPr lang="en-US" altLang="ko-KR" sz="1800" smtClean="0"/>
              <a:t> </a:t>
            </a:r>
            <a:r>
              <a:rPr lang="ko-KR" altLang="en-US" sz="1800" err="1" smtClean="0"/>
              <a:t>미들웨어를</a:t>
            </a:r>
            <a:r>
              <a:rPr lang="ko-KR" altLang="en-US" sz="1800" smtClean="0"/>
              <a:t> 사용해 다른 웹 서버로 요청 가능하도록 만든다</a:t>
            </a:r>
            <a:r>
              <a:rPr lang="en-US" altLang="ko-KR" sz="1800" smtClean="0"/>
              <a:t>.</a:t>
            </a:r>
          </a:p>
          <a:p>
            <a:pPr lvl="1"/>
            <a:endParaRPr lang="ko-KR" altLang="en-US" sz="180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221088"/>
            <a:ext cx="464618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전역변수 및 전역함수 선언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err="1" smtClean="0"/>
              <a:t>var</a:t>
            </a:r>
            <a:r>
              <a:rPr lang="en-US" altLang="ko-KR" sz="2400" smtClean="0"/>
              <a:t> </a:t>
            </a:r>
            <a:r>
              <a:rPr lang="en-US" altLang="ko-KR" sz="2400"/>
              <a:t>host;</a:t>
            </a:r>
          </a:p>
          <a:p>
            <a:pPr marL="0" indent="0">
              <a:buNone/>
            </a:pPr>
            <a:r>
              <a:rPr lang="en-US" altLang="ko-KR" sz="2400" err="1" smtClean="0"/>
              <a:t>var</a:t>
            </a:r>
            <a:r>
              <a:rPr lang="en-US" altLang="ko-KR" sz="2400" smtClean="0"/>
              <a:t> </a:t>
            </a:r>
            <a:r>
              <a:rPr lang="en-US" altLang="ko-KR" sz="2400"/>
              <a:t>port;</a:t>
            </a:r>
          </a:p>
          <a:p>
            <a:pPr marL="0" indent="0">
              <a:buNone/>
            </a:pPr>
            <a:r>
              <a:rPr lang="en-US" altLang="ko-KR" sz="2400" err="1" smtClean="0"/>
              <a:t>var</a:t>
            </a:r>
            <a:r>
              <a:rPr lang="en-US" altLang="ko-KR" sz="2400" smtClean="0"/>
              <a:t> </a:t>
            </a:r>
            <a:r>
              <a:rPr lang="en-US" altLang="ko-KR" sz="2400"/>
              <a:t>socket;</a:t>
            </a:r>
          </a:p>
          <a:p>
            <a:pPr marL="0" indent="0">
              <a:buNone/>
            </a:pPr>
            <a:r>
              <a:rPr lang="en-US" altLang="ko-KR" sz="2400"/>
              <a:t>        </a:t>
            </a:r>
          </a:p>
          <a:p>
            <a:pPr marL="0" indent="0">
              <a:buNone/>
            </a:pPr>
            <a:r>
              <a:rPr lang="en-US" altLang="ko-KR" sz="2400" smtClean="0"/>
              <a:t>function </a:t>
            </a:r>
            <a:r>
              <a:rPr lang="en-US" altLang="ko-KR" sz="2400" err="1"/>
              <a:t>println</a:t>
            </a:r>
            <a:r>
              <a:rPr lang="en-US" altLang="ko-KR" sz="2400"/>
              <a:t>(data) {</a:t>
            </a:r>
          </a:p>
          <a:p>
            <a:pPr marL="0" indent="0">
              <a:buNone/>
            </a:pPr>
            <a:r>
              <a:rPr lang="en-US" altLang="ko-KR" sz="2400"/>
              <a:t>        </a:t>
            </a:r>
            <a:r>
              <a:rPr lang="en-US" altLang="ko-KR" sz="2400" smtClean="0"/>
              <a:t> </a:t>
            </a:r>
            <a:r>
              <a:rPr lang="en-US" altLang="ko-KR" sz="2400"/>
              <a:t>console.log(data);</a:t>
            </a:r>
          </a:p>
          <a:p>
            <a:pPr marL="0" indent="0">
              <a:buNone/>
            </a:pPr>
            <a:r>
              <a:rPr lang="en-US" altLang="ko-KR" sz="2400"/>
              <a:t>         </a:t>
            </a:r>
            <a:r>
              <a:rPr lang="en-US" altLang="ko-KR" sz="2400" smtClean="0"/>
              <a:t>$('#</a:t>
            </a:r>
            <a:r>
              <a:rPr lang="en-US" altLang="ko-KR" sz="2400"/>
              <a:t>result').append('&lt;p&gt;'+ data +'&lt;/p&gt;');</a:t>
            </a:r>
          </a:p>
          <a:p>
            <a:pPr marL="0" indent="0">
              <a:buNone/>
            </a:pPr>
            <a:r>
              <a:rPr lang="en-US" altLang="ko-KR" sz="2400" smtClean="0"/>
              <a:t>}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32573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connectToServer</a:t>
            </a:r>
            <a:r>
              <a:rPr lang="en-US" altLang="ko-KR" smtClean="0"/>
              <a:t>() </a:t>
            </a:r>
            <a:r>
              <a:rPr lang="ko-KR" altLang="en-US" smtClean="0"/>
              <a:t>함수 선언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/>
              <a:t>function </a:t>
            </a:r>
            <a:r>
              <a:rPr lang="en-US" altLang="ko-KR" sz="1600" err="1"/>
              <a:t>connectToServer</a:t>
            </a:r>
            <a:r>
              <a:rPr lang="en-US" altLang="ko-KR" sz="1600"/>
              <a:t>() {</a:t>
            </a:r>
          </a:p>
          <a:p>
            <a:pPr marL="0" indent="0">
              <a:buNone/>
            </a:pPr>
            <a:r>
              <a:rPr lang="en-US" altLang="ko-KR" sz="1600"/>
              <a:t>            console.log('</a:t>
            </a:r>
            <a:r>
              <a:rPr lang="en-US" altLang="ko-KR" sz="1600" err="1"/>
              <a:t>connectToServer</a:t>
            </a:r>
            <a:r>
              <a:rPr lang="en-US" altLang="ko-KR" sz="1600"/>
              <a:t> ...');</a:t>
            </a:r>
          </a:p>
          <a:p>
            <a:pPr marL="0" indent="0">
              <a:buNone/>
            </a:pPr>
            <a:r>
              <a:rPr lang="en-US" altLang="ko-KR" sz="1600"/>
              <a:t>            </a:t>
            </a:r>
          </a:p>
          <a:p>
            <a:pPr marL="0" indent="0">
              <a:buNone/>
            </a:pPr>
            <a:r>
              <a:rPr lang="en-US" altLang="ko-KR" sz="1600"/>
              <a:t>            </a:t>
            </a:r>
            <a:r>
              <a:rPr lang="en-US" altLang="ko-KR" sz="1600" err="1"/>
              <a:t>var</a:t>
            </a:r>
            <a:r>
              <a:rPr lang="en-US" altLang="ko-KR" sz="1600"/>
              <a:t> options = {'</a:t>
            </a:r>
            <a:r>
              <a:rPr lang="en-US" altLang="ko-KR" sz="1600" err="1"/>
              <a:t>forceNew</a:t>
            </a:r>
            <a:r>
              <a:rPr lang="en-US" altLang="ko-KR" sz="1600"/>
              <a:t>':true};</a:t>
            </a:r>
          </a:p>
          <a:p>
            <a:pPr marL="0" indent="0">
              <a:buNone/>
            </a:pPr>
            <a:r>
              <a:rPr lang="en-US" altLang="ko-KR" sz="1600"/>
              <a:t>            </a:t>
            </a:r>
            <a:r>
              <a:rPr lang="en-US" altLang="ko-KR" sz="1600" err="1"/>
              <a:t>var</a:t>
            </a:r>
            <a:r>
              <a:rPr lang="en-US" altLang="ko-KR" sz="1600"/>
              <a:t> </a:t>
            </a:r>
            <a:r>
              <a:rPr lang="en-US" altLang="ko-KR" sz="1600" err="1"/>
              <a:t>url</a:t>
            </a:r>
            <a:r>
              <a:rPr lang="en-US" altLang="ko-KR" sz="1600"/>
              <a:t> = 'http://'+ host +':'+port;</a:t>
            </a:r>
          </a:p>
          <a:p>
            <a:pPr marL="0" indent="0">
              <a:buNone/>
            </a:pPr>
            <a:r>
              <a:rPr lang="en-US" altLang="ko-KR" sz="1600"/>
              <a:t>            console.log('</a:t>
            </a:r>
            <a:r>
              <a:rPr lang="en-US" altLang="ko-KR" sz="1600" err="1"/>
              <a:t>url</a:t>
            </a:r>
            <a:r>
              <a:rPr lang="en-US" altLang="ko-KR" sz="1600"/>
              <a:t> =&gt; ' + </a:t>
            </a:r>
            <a:r>
              <a:rPr lang="en-US" altLang="ko-KR" sz="1600" err="1"/>
              <a:t>url</a:t>
            </a:r>
            <a:r>
              <a:rPr lang="en-US" altLang="ko-KR" sz="1600"/>
              <a:t>);</a:t>
            </a:r>
          </a:p>
          <a:p>
            <a:pPr marL="0" indent="0">
              <a:buNone/>
            </a:pPr>
            <a:r>
              <a:rPr lang="en-US" altLang="ko-KR" sz="1600"/>
              <a:t>            socket = </a:t>
            </a:r>
            <a:r>
              <a:rPr lang="en-US" altLang="ko-KR" sz="1600" err="1"/>
              <a:t>io.connect</a:t>
            </a:r>
            <a:r>
              <a:rPr lang="en-US" altLang="ko-KR" sz="1600"/>
              <a:t>(</a:t>
            </a:r>
            <a:r>
              <a:rPr lang="en-US" altLang="ko-KR" sz="1600" err="1"/>
              <a:t>url</a:t>
            </a:r>
            <a:r>
              <a:rPr lang="en-US" altLang="ko-KR" sz="1600"/>
              <a:t>, options);</a:t>
            </a:r>
          </a:p>
          <a:p>
            <a:pPr marL="0" indent="0">
              <a:buNone/>
            </a:pPr>
            <a:r>
              <a:rPr lang="en-US" altLang="ko-KR" sz="1600"/>
              <a:t>            </a:t>
            </a:r>
          </a:p>
          <a:p>
            <a:pPr marL="0" indent="0">
              <a:buNone/>
            </a:pPr>
            <a:r>
              <a:rPr lang="en-US" altLang="ko-KR" sz="1600"/>
              <a:t>            </a:t>
            </a:r>
            <a:r>
              <a:rPr lang="en-US" altLang="ko-KR" sz="1600" err="1"/>
              <a:t>socket.on</a:t>
            </a:r>
            <a:r>
              <a:rPr lang="en-US" altLang="ko-KR" sz="1600"/>
              <a:t>('connect', function() {</a:t>
            </a:r>
          </a:p>
          <a:p>
            <a:pPr marL="0" indent="0">
              <a:buNone/>
            </a:pPr>
            <a:r>
              <a:rPr lang="en-US" altLang="ko-KR" sz="1600"/>
              <a:t>               </a:t>
            </a:r>
            <a:r>
              <a:rPr lang="en-US" altLang="ko-KR" sz="1600" err="1"/>
              <a:t>println</a:t>
            </a:r>
            <a:r>
              <a:rPr lang="en-US" altLang="ko-KR" sz="1600"/>
              <a:t>('</a:t>
            </a:r>
            <a:r>
              <a:rPr lang="ko-KR" altLang="en-US" sz="1600"/>
              <a:t>웹 소켓 서버에 연결되었습니다</a:t>
            </a:r>
            <a:r>
              <a:rPr lang="en-US" altLang="ko-KR" sz="1600"/>
              <a:t>. : ' + </a:t>
            </a:r>
            <a:r>
              <a:rPr lang="en-US" altLang="ko-KR" sz="1600" err="1"/>
              <a:t>url</a:t>
            </a:r>
            <a:r>
              <a:rPr lang="en-US" altLang="ko-KR" sz="1600"/>
              <a:t>); </a:t>
            </a:r>
          </a:p>
          <a:p>
            <a:pPr marL="0" indent="0">
              <a:buNone/>
            </a:pPr>
            <a:r>
              <a:rPr lang="en-US" altLang="ko-KR" sz="1600"/>
              <a:t>            });</a:t>
            </a:r>
          </a:p>
          <a:p>
            <a:pPr marL="0" indent="0">
              <a:buNone/>
            </a:pPr>
            <a:r>
              <a:rPr lang="en-US" altLang="ko-KR" sz="1600"/>
              <a:t>            </a:t>
            </a:r>
          </a:p>
          <a:p>
            <a:pPr marL="0" indent="0">
              <a:buNone/>
            </a:pPr>
            <a:r>
              <a:rPr lang="en-US" altLang="ko-KR" sz="1600"/>
              <a:t>            </a:t>
            </a:r>
            <a:r>
              <a:rPr lang="en-US" altLang="ko-KR" sz="1600" err="1"/>
              <a:t>socket.on</a:t>
            </a:r>
            <a:r>
              <a:rPr lang="en-US" altLang="ko-KR" sz="1600"/>
              <a:t>('disconnect', function() {</a:t>
            </a:r>
          </a:p>
          <a:p>
            <a:pPr marL="0" indent="0">
              <a:buNone/>
            </a:pPr>
            <a:r>
              <a:rPr lang="en-US" altLang="ko-KR" sz="1600"/>
              <a:t>               </a:t>
            </a:r>
            <a:r>
              <a:rPr lang="en-US" altLang="ko-KR" sz="1600" err="1"/>
              <a:t>println</a:t>
            </a:r>
            <a:r>
              <a:rPr lang="en-US" altLang="ko-KR" sz="1600"/>
              <a:t>('</a:t>
            </a:r>
            <a:r>
              <a:rPr lang="ko-KR" altLang="en-US" sz="1600"/>
              <a:t>웹 소켓 연결이 종료되었습니다</a:t>
            </a:r>
            <a:r>
              <a:rPr lang="en-US" altLang="ko-KR" sz="1600"/>
              <a:t>.');</a:t>
            </a:r>
          </a:p>
          <a:p>
            <a:pPr marL="0" indent="0">
              <a:buNone/>
            </a:pPr>
            <a:r>
              <a:rPr lang="en-US" altLang="ko-KR" sz="1600"/>
              <a:t>            });</a:t>
            </a:r>
          </a:p>
          <a:p>
            <a:pPr marL="0" indent="0">
              <a:buNone/>
            </a:pPr>
            <a:r>
              <a:rPr lang="en-US" altLang="ko-KR" sz="1600"/>
              <a:t>        }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68949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버튼 이벤트 처리 함수 선언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/>
              <a:t>$(function() {</a:t>
            </a:r>
          </a:p>
          <a:p>
            <a:pPr marL="0" indent="0">
              <a:buNone/>
            </a:pPr>
            <a:r>
              <a:rPr lang="en-US" altLang="ko-KR" sz="1800"/>
              <a:t>            $("#</a:t>
            </a:r>
            <a:r>
              <a:rPr lang="en-US" altLang="ko-KR" sz="1800" err="1"/>
              <a:t>connectButton</a:t>
            </a:r>
            <a:r>
              <a:rPr lang="en-US" altLang="ko-KR" sz="1800"/>
              <a:t>").bind('click', function(event) {</a:t>
            </a:r>
          </a:p>
          <a:p>
            <a:pPr marL="0" indent="0">
              <a:buNone/>
            </a:pPr>
            <a:r>
              <a:rPr lang="en-US" altLang="ko-KR" sz="1800"/>
              <a:t>                </a:t>
            </a:r>
            <a:r>
              <a:rPr lang="en-US" altLang="ko-KR" sz="1800" err="1"/>
              <a:t>println</a:t>
            </a:r>
            <a:r>
              <a:rPr lang="en-US" altLang="ko-KR" sz="1800"/>
              <a:t>('</a:t>
            </a:r>
            <a:r>
              <a:rPr lang="en-US" altLang="ko-KR" sz="1800" err="1"/>
              <a:t>connectButton</a:t>
            </a:r>
            <a:r>
              <a:rPr lang="ko-KR" altLang="en-US" sz="1800"/>
              <a:t>이 클릭되었습니다</a:t>
            </a:r>
            <a:r>
              <a:rPr lang="en-US" altLang="ko-KR" sz="1800"/>
              <a:t>.');</a:t>
            </a:r>
          </a:p>
          <a:p>
            <a:pPr marL="0" indent="0">
              <a:buNone/>
            </a:pPr>
            <a:r>
              <a:rPr lang="en-US" altLang="ko-KR" sz="1800"/>
              <a:t>                </a:t>
            </a:r>
          </a:p>
          <a:p>
            <a:pPr marL="0" indent="0">
              <a:buNone/>
            </a:pPr>
            <a:r>
              <a:rPr lang="en-US" altLang="ko-KR" sz="1800"/>
              <a:t>                host = $('#</a:t>
            </a:r>
            <a:r>
              <a:rPr lang="en-US" altLang="ko-KR" sz="1800" err="1"/>
              <a:t>hostInput</a:t>
            </a:r>
            <a:r>
              <a:rPr lang="en-US" altLang="ko-KR" sz="1800"/>
              <a:t>').</a:t>
            </a:r>
            <a:r>
              <a:rPr lang="en-US" altLang="ko-KR" sz="1800" err="1"/>
              <a:t>val</a:t>
            </a:r>
            <a:r>
              <a:rPr lang="en-US" altLang="ko-KR" sz="1800"/>
              <a:t>();</a:t>
            </a:r>
          </a:p>
          <a:p>
            <a:pPr marL="0" indent="0">
              <a:buNone/>
            </a:pPr>
            <a:r>
              <a:rPr lang="en-US" altLang="ko-KR" sz="1800"/>
              <a:t>                port = $('#</a:t>
            </a:r>
            <a:r>
              <a:rPr lang="en-US" altLang="ko-KR" sz="1800" err="1"/>
              <a:t>portInput</a:t>
            </a:r>
            <a:r>
              <a:rPr lang="en-US" altLang="ko-KR" sz="1800"/>
              <a:t>').</a:t>
            </a:r>
            <a:r>
              <a:rPr lang="en-US" altLang="ko-KR" sz="1800" err="1"/>
              <a:t>val</a:t>
            </a:r>
            <a:r>
              <a:rPr lang="en-US" altLang="ko-KR" sz="1800"/>
              <a:t>();</a:t>
            </a:r>
          </a:p>
          <a:p>
            <a:pPr marL="0" indent="0">
              <a:buNone/>
            </a:pPr>
            <a:r>
              <a:rPr lang="en-US" altLang="ko-KR" sz="1800"/>
              <a:t>                </a:t>
            </a:r>
          </a:p>
          <a:p>
            <a:pPr marL="0" indent="0">
              <a:buNone/>
            </a:pPr>
            <a:r>
              <a:rPr lang="en-US" altLang="ko-KR" sz="1800"/>
              <a:t>                </a:t>
            </a:r>
            <a:r>
              <a:rPr lang="en-US" altLang="ko-KR" sz="1800" err="1"/>
              <a:t>connectToServer</a:t>
            </a:r>
            <a:r>
              <a:rPr lang="en-US" altLang="ko-KR" sz="1800"/>
              <a:t>();</a:t>
            </a:r>
          </a:p>
          <a:p>
            <a:pPr marL="0" indent="0">
              <a:buNone/>
            </a:pPr>
            <a:r>
              <a:rPr lang="en-US" altLang="ko-KR" sz="1800"/>
              <a:t>            });</a:t>
            </a:r>
          </a:p>
          <a:p>
            <a:pPr marL="0" indent="0">
              <a:buNone/>
            </a:pPr>
            <a:r>
              <a:rPr lang="en-US" altLang="ko-KR" sz="1800"/>
              <a:t>        });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54801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결과 확인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2" y="1772816"/>
            <a:ext cx="658177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67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서버와 </a:t>
            </a:r>
            <a:r>
              <a:rPr lang="ko-KR" altLang="en-US" err="1" smtClean="0"/>
              <a:t>메세지</a:t>
            </a:r>
            <a:r>
              <a:rPr lang="ko-KR" altLang="en-US" smtClean="0"/>
              <a:t> 주고 받기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/>
          </a:bodyPr>
          <a:lstStyle/>
          <a:p>
            <a:r>
              <a:rPr lang="en-US" altLang="ko-KR" sz="2000" smtClean="0"/>
              <a:t>message </a:t>
            </a:r>
            <a:r>
              <a:rPr lang="ko-KR" altLang="en-US" sz="2000" smtClean="0"/>
              <a:t>객체의 속성들</a:t>
            </a:r>
            <a:endParaRPr lang="ko-KR" altLang="en-US" sz="2000"/>
          </a:p>
        </p:txBody>
      </p:sp>
      <p:sp>
        <p:nvSpPr>
          <p:cNvPr id="4" name="타원 3"/>
          <p:cNvSpPr/>
          <p:nvPr/>
        </p:nvSpPr>
        <p:spPr>
          <a:xfrm>
            <a:off x="683568" y="3140968"/>
            <a:ext cx="1512168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socket.io</a:t>
            </a:r>
          </a:p>
          <a:p>
            <a:pPr algn="ctr"/>
            <a:r>
              <a:rPr lang="ko-KR" altLang="en-US" sz="1200" smtClean="0"/>
              <a:t>클라이언</a:t>
            </a:r>
            <a:r>
              <a:rPr lang="ko-KR" altLang="en-US" sz="1200"/>
              <a:t>트</a:t>
            </a:r>
          </a:p>
        </p:txBody>
      </p:sp>
      <p:sp>
        <p:nvSpPr>
          <p:cNvPr id="5" name="정육면체 4"/>
          <p:cNvSpPr/>
          <p:nvPr/>
        </p:nvSpPr>
        <p:spPr>
          <a:xfrm>
            <a:off x="6948264" y="3012867"/>
            <a:ext cx="1656184" cy="158417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socket.io</a:t>
            </a:r>
          </a:p>
          <a:p>
            <a:pPr algn="ctr"/>
            <a:r>
              <a:rPr lang="ko-KR" altLang="en-US" smtClean="0"/>
              <a:t>서</a:t>
            </a:r>
            <a:r>
              <a:rPr lang="ko-KR" altLang="en-US"/>
              <a:t>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734946"/>
              </p:ext>
            </p:extLst>
          </p:nvPr>
        </p:nvGraphicFramePr>
        <p:xfrm>
          <a:off x="3347864" y="2946648"/>
          <a:ext cx="22322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message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</a:t>
                      </a:r>
                      <a:r>
                        <a:rPr lang="en-US" altLang="ko-KR" baseline="0" smtClean="0"/>
                        <a:t> sender: 'test01'</a:t>
                      </a:r>
                    </a:p>
                    <a:p>
                      <a:pPr latinLnBrk="1"/>
                      <a:r>
                        <a:rPr lang="en-US" altLang="ko-KR" baseline="0" smtClean="0"/>
                        <a:t>+ </a:t>
                      </a:r>
                      <a:r>
                        <a:rPr lang="en-US" altLang="ko-KR" baseline="0" err="1" smtClean="0"/>
                        <a:t>recepient</a:t>
                      </a:r>
                      <a:r>
                        <a:rPr lang="en-US" altLang="ko-KR" baseline="0" smtClean="0"/>
                        <a:t>:' All'</a:t>
                      </a:r>
                    </a:p>
                    <a:p>
                      <a:pPr latinLnBrk="1"/>
                      <a:r>
                        <a:rPr lang="en-US" altLang="ko-KR" baseline="0" smtClean="0"/>
                        <a:t>+ command: 'chat'</a:t>
                      </a:r>
                    </a:p>
                    <a:p>
                      <a:pPr latinLnBrk="1"/>
                      <a:r>
                        <a:rPr lang="en-US" altLang="ko-KR" baseline="0" smtClean="0"/>
                        <a:t>+ type: 'text'</a:t>
                      </a:r>
                    </a:p>
                    <a:p>
                      <a:pPr latinLnBrk="1"/>
                      <a:r>
                        <a:rPr lang="en-US" altLang="ko-KR" baseline="0" smtClean="0"/>
                        <a:t>+ date: '</a:t>
                      </a:r>
                      <a:r>
                        <a:rPr lang="ko-KR" altLang="en-US" baseline="0" smtClean="0"/>
                        <a:t>안녕</a:t>
                      </a:r>
                      <a:r>
                        <a:rPr lang="en-US" altLang="ko-KR" baseline="0" smtClean="0"/>
                        <a:t>!'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오른쪽 화살표 6"/>
          <p:cNvSpPr/>
          <p:nvPr/>
        </p:nvSpPr>
        <p:spPr>
          <a:xfrm>
            <a:off x="2267744" y="3356992"/>
            <a:ext cx="93610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796136" y="3305926"/>
            <a:ext cx="93610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2280601" y="4077072"/>
            <a:ext cx="93610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808993" y="4026006"/>
            <a:ext cx="93610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81082" y="378904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on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09474" y="301286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on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95689" y="304460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emit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61092" y="37077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emit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Echo </a:t>
            </a:r>
            <a:r>
              <a:rPr lang="ko-KR" altLang="en-US" smtClean="0"/>
              <a:t>서버 기능</a:t>
            </a:r>
            <a:r>
              <a:rPr lang="en-US" altLang="ko-KR" smtClean="0"/>
              <a:t> </a:t>
            </a:r>
            <a:r>
              <a:rPr lang="ko-KR" altLang="en-US" smtClean="0"/>
              <a:t>구현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16832"/>
            <a:ext cx="3434354" cy="347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820360"/>
              </p:ext>
            </p:extLst>
          </p:nvPr>
        </p:nvGraphicFramePr>
        <p:xfrm>
          <a:off x="971600" y="2543666"/>
          <a:ext cx="304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message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 sender: 'test01'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 </a:t>
                      </a:r>
                      <a:r>
                        <a:rPr lang="en-US" altLang="ko-KR" err="1" smtClean="0"/>
                        <a:t>recepient</a:t>
                      </a:r>
                      <a:r>
                        <a:rPr lang="en-US" altLang="ko-KR" smtClean="0"/>
                        <a:t>: 'All'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 command:</a:t>
                      </a:r>
                      <a:r>
                        <a:rPr lang="en-US" altLang="ko-KR" baseline="0" smtClean="0"/>
                        <a:t> 'chat'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 type: 'text'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</a:t>
                      </a:r>
                      <a:r>
                        <a:rPr lang="en-US" altLang="ko-KR" baseline="0" smtClean="0"/>
                        <a:t> date: '</a:t>
                      </a:r>
                      <a:r>
                        <a:rPr lang="ko-KR" altLang="en-US" baseline="0" smtClean="0"/>
                        <a:t>안녕</a:t>
                      </a:r>
                      <a:r>
                        <a:rPr lang="en-US" altLang="ko-KR" baseline="0" smtClean="0"/>
                        <a:t>!'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24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1:1 </a:t>
            </a:r>
            <a:r>
              <a:rPr lang="ko-KR" altLang="en-US" smtClean="0"/>
              <a:t>채팅 기능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18" y="1628800"/>
            <a:ext cx="4327754" cy="4710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177050"/>
              </p:ext>
            </p:extLst>
          </p:nvPr>
        </p:nvGraphicFramePr>
        <p:xfrm>
          <a:off x="899592" y="2708920"/>
          <a:ext cx="2952328" cy="1921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80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login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2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 id: 'test01'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52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 password: '12345'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52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 alias: '</a:t>
                      </a:r>
                      <a:r>
                        <a:rPr lang="ko-KR" altLang="en-US" smtClean="0"/>
                        <a:t>방탄소년단</a:t>
                      </a:r>
                      <a:r>
                        <a:rPr lang="en-US" altLang="ko-KR" smtClean="0"/>
                        <a:t>'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52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 today:</a:t>
                      </a:r>
                      <a:r>
                        <a:rPr lang="en-US" altLang="ko-KR" baseline="0" smtClean="0"/>
                        <a:t> </a:t>
                      </a:r>
                      <a:r>
                        <a:rPr lang="ko-KR" altLang="en-US" baseline="0" err="1" smtClean="0"/>
                        <a:t>좋은날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1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구글 </a:t>
            </a:r>
            <a:r>
              <a:rPr lang="en-US" altLang="ko-KR" smtClean="0"/>
              <a:t>firebase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구글 </a:t>
            </a:r>
            <a:r>
              <a:rPr lang="en-US" altLang="ko-KR" smtClean="0"/>
              <a:t>Firebase </a:t>
            </a:r>
            <a:r>
              <a:rPr lang="ko-KR" altLang="en-US" smtClean="0"/>
              <a:t>에 </a:t>
            </a:r>
            <a:r>
              <a:rPr lang="en-US" altLang="ko-KR" err="1" smtClean="0"/>
              <a:t>NodeJS</a:t>
            </a:r>
            <a:r>
              <a:rPr lang="en-US" altLang="ko-KR" smtClean="0"/>
              <a:t> </a:t>
            </a:r>
            <a:r>
              <a:rPr lang="ko-KR" altLang="en-US" smtClean="0"/>
              <a:t>동적 서버 구축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369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구글 </a:t>
            </a:r>
            <a:r>
              <a:rPr lang="en-US" altLang="ko-KR"/>
              <a:t>Firebase</a:t>
            </a:r>
            <a:r>
              <a:rPr lang="ko-KR" altLang="en-US"/>
              <a:t>에서 </a:t>
            </a:r>
            <a:r>
              <a:rPr lang="en-US" altLang="ko-KR" err="1"/>
              <a:t>Nodejs</a:t>
            </a:r>
            <a:r>
              <a:rPr lang="en-US" altLang="ko-KR"/>
              <a:t> </a:t>
            </a:r>
            <a:r>
              <a:rPr lang="ko-KR" altLang="en-US" smtClean="0"/>
              <a:t>서버 구축 하기</a:t>
            </a: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 sz="2400" err="1" smtClean="0"/>
              <a:t>에버노트에</a:t>
            </a:r>
            <a:r>
              <a:rPr lang="ko-KR" altLang="en-US" sz="2400" smtClean="0"/>
              <a:t> 정리한 내용 참고하기</a:t>
            </a:r>
            <a:endParaRPr lang="en-US" altLang="ko-KR" sz="2400"/>
          </a:p>
          <a:p>
            <a:r>
              <a:rPr lang="en-US" altLang="ko-KR" sz="1600">
                <a:hlinkClick r:id="rId2"/>
              </a:rPr>
              <a:t>http://www.evernote.com/l/AjW0v-oMm9FAio46C9ywsZ0Go_YYkhGmrN0</a:t>
            </a:r>
            <a:r>
              <a:rPr lang="en-US" altLang="ko-KR" sz="1600" smtClean="0">
                <a:hlinkClick r:id="rId2"/>
              </a:rPr>
              <a:t>/</a:t>
            </a:r>
            <a:endParaRPr lang="en-US" altLang="ko-KR" sz="1600" smtClean="0"/>
          </a:p>
          <a:p>
            <a:endParaRPr lang="en-US" altLang="ko-KR" sz="1600" smtClean="0"/>
          </a:p>
          <a:p>
            <a:endParaRPr lang="en-US" altLang="ko-KR" sz="1600"/>
          </a:p>
          <a:p>
            <a:pPr marL="0" indent="0">
              <a:buNone/>
            </a:pPr>
            <a:r>
              <a:rPr lang="ko-KR" altLang="en-US" sz="2000" err="1" smtClean="0"/>
              <a:t>컴스터디</a:t>
            </a:r>
            <a:r>
              <a:rPr lang="en-US" altLang="ko-KR" sz="2000" smtClean="0"/>
              <a:t>21 </a:t>
            </a:r>
            <a:r>
              <a:rPr lang="ko-KR" altLang="en-US" sz="2000" err="1" smtClean="0"/>
              <a:t>까페에</a:t>
            </a:r>
            <a:r>
              <a:rPr lang="ko-KR" altLang="en-US" sz="2000" smtClean="0"/>
              <a:t> 정리한 내용 참고하기</a:t>
            </a:r>
            <a:endParaRPr lang="en-US" altLang="ko-KR" sz="2000" smtClean="0"/>
          </a:p>
          <a:p>
            <a:r>
              <a:rPr lang="en-US" altLang="ko-KR" sz="1600">
                <a:hlinkClick r:id="rId3"/>
              </a:rPr>
              <a:t>https://cafe.naver.com/comstudy21/12778</a:t>
            </a:r>
            <a:endParaRPr lang="ko-KR" altLang="en-US" sz="16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 smtClean="0">
                <a:effectLst/>
              </a:rPr>
              <a:t>Firebase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26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800"/>
              <a:t>명령어 툴 설치</a:t>
            </a:r>
          </a:p>
          <a:p>
            <a:pPr lvl="1"/>
            <a:r>
              <a:rPr lang="en-US" altLang="ko-KR" sz="1600" err="1"/>
              <a:t>npm</a:t>
            </a:r>
            <a:r>
              <a:rPr lang="en-US" altLang="ko-KR" sz="1600"/>
              <a:t> i -g firebase-tools</a:t>
            </a:r>
          </a:p>
          <a:p>
            <a:pPr lvl="1"/>
            <a:r>
              <a:rPr lang="en-US" altLang="ko-KR" sz="1600"/>
              <a:t>firebase --version</a:t>
            </a:r>
          </a:p>
          <a:p>
            <a:pPr marL="0" indent="0">
              <a:buNone/>
            </a:pPr>
            <a:r>
              <a:rPr lang="en-US" altLang="ko-KR" sz="1800"/>
              <a:t/>
            </a:r>
            <a:br>
              <a:rPr lang="en-US" altLang="ko-KR" sz="1800"/>
            </a:br>
            <a:endParaRPr lang="en-US" altLang="ko-KR" sz="1800"/>
          </a:p>
          <a:p>
            <a:r>
              <a:rPr lang="ko-KR" altLang="en-US" sz="1800"/>
              <a:t>파이어베이스 프로젝트 폴더 </a:t>
            </a:r>
            <a:r>
              <a:rPr lang="ko-KR" altLang="en-US" sz="1800" smtClean="0"/>
              <a:t>초기화</a:t>
            </a:r>
            <a:r>
              <a:rPr lang="en-US" altLang="ko-KR" sz="1800" smtClean="0"/>
              <a:t>(</a:t>
            </a:r>
            <a:r>
              <a:rPr lang="ko-KR" altLang="en-US" sz="1800" smtClean="0"/>
              <a:t>모두 </a:t>
            </a:r>
            <a:r>
              <a:rPr lang="en-US" altLang="ko-KR" sz="1800" smtClean="0"/>
              <a:t>y)</a:t>
            </a:r>
            <a:endParaRPr lang="ko-KR" altLang="en-US" sz="1800"/>
          </a:p>
          <a:p>
            <a:pPr lvl="1"/>
            <a:r>
              <a:rPr lang="en-US" altLang="ko-KR" sz="1600"/>
              <a:t>firebase login</a:t>
            </a:r>
          </a:p>
          <a:p>
            <a:pPr lvl="1"/>
            <a:r>
              <a:rPr lang="en-US" altLang="ko-KR" sz="1600"/>
              <a:t>firebase </a:t>
            </a:r>
            <a:r>
              <a:rPr lang="en-US" altLang="ko-KR" sz="1600" err="1"/>
              <a:t>init</a:t>
            </a:r>
            <a:r>
              <a:rPr lang="en-US" altLang="ko-KR" sz="1600"/>
              <a:t> hosting</a:t>
            </a:r>
          </a:p>
          <a:p>
            <a:pPr marL="0" indent="0">
              <a:buNone/>
            </a:pPr>
            <a:r>
              <a:rPr lang="en-US" altLang="ko-KR" sz="1800"/>
              <a:t/>
            </a:r>
            <a:br>
              <a:rPr lang="en-US" altLang="ko-KR" sz="1800"/>
            </a:br>
            <a:endParaRPr lang="en-US" altLang="ko-KR" sz="1800"/>
          </a:p>
          <a:p>
            <a:r>
              <a:rPr lang="ko-KR" altLang="en-US" sz="1800"/>
              <a:t>파이어베이스  </a:t>
            </a:r>
            <a:r>
              <a:rPr lang="en-US" altLang="ko-KR" sz="1800"/>
              <a:t>functions </a:t>
            </a:r>
            <a:r>
              <a:rPr lang="ko-KR" altLang="en-US" sz="1800"/>
              <a:t>폴더 </a:t>
            </a:r>
            <a:r>
              <a:rPr lang="ko-KR" altLang="en-US" sz="1800" smtClean="0"/>
              <a:t>설치</a:t>
            </a:r>
            <a:r>
              <a:rPr lang="en-US" altLang="ko-KR" sz="1800" smtClean="0"/>
              <a:t>(</a:t>
            </a:r>
            <a:r>
              <a:rPr lang="ko-KR" altLang="en-US" sz="1800" smtClean="0"/>
              <a:t>모두 </a:t>
            </a:r>
            <a:r>
              <a:rPr lang="en-US" altLang="ko-KR" sz="1800" smtClean="0"/>
              <a:t>y)</a:t>
            </a:r>
            <a:endParaRPr lang="ko-KR" altLang="en-US" sz="1800"/>
          </a:p>
          <a:p>
            <a:pPr lvl="1"/>
            <a:r>
              <a:rPr lang="en-US" altLang="ko-KR" sz="1600"/>
              <a:t>firebase </a:t>
            </a:r>
            <a:r>
              <a:rPr lang="en-US" altLang="ko-KR" sz="1600" err="1"/>
              <a:t>init</a:t>
            </a:r>
            <a:r>
              <a:rPr lang="en-US" altLang="ko-KR" sz="1600"/>
              <a:t> functions</a:t>
            </a:r>
          </a:p>
          <a:p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70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smtClean="0"/>
              <a:t>구현방법 </a:t>
            </a:r>
            <a:r>
              <a:rPr lang="en-US" altLang="ko-KR" sz="2800" smtClean="0"/>
              <a:t>1 )</a:t>
            </a:r>
          </a:p>
          <a:p>
            <a:pPr lvl="1"/>
            <a:r>
              <a:rPr lang="ko-KR" altLang="en-US" sz="2400" smtClean="0"/>
              <a:t>자바스크립트 </a:t>
            </a:r>
            <a:r>
              <a:rPr lang="en-US" altLang="ko-KR" sz="2400" err="1" smtClean="0"/>
              <a:t>Aajx</a:t>
            </a:r>
            <a:r>
              <a:rPr lang="en-US" altLang="ko-KR" sz="2400" smtClean="0"/>
              <a:t> </a:t>
            </a:r>
            <a:r>
              <a:rPr lang="ko-KR" altLang="en-US" sz="2400" smtClean="0"/>
              <a:t>기술을 이용</a:t>
            </a:r>
            <a:endParaRPr lang="en-US" altLang="ko-KR" sz="2400" smtClean="0"/>
          </a:p>
          <a:p>
            <a:pPr lvl="1"/>
            <a:r>
              <a:rPr lang="en-US" altLang="ko-KR" sz="2400" smtClean="0"/>
              <a:t>soket.io</a:t>
            </a:r>
            <a:r>
              <a:rPr lang="ko-KR" altLang="en-US" sz="2400" smtClean="0"/>
              <a:t>를 이용하지 않고 구현 가능</a:t>
            </a:r>
            <a:endParaRPr lang="en-US" altLang="ko-KR" sz="2400" smtClean="0"/>
          </a:p>
          <a:p>
            <a:pPr lvl="1"/>
            <a:r>
              <a:rPr lang="ko-KR" altLang="en-US" sz="2400" smtClean="0"/>
              <a:t>단점</a:t>
            </a:r>
            <a:r>
              <a:rPr lang="en-US" altLang="ko-KR" sz="2400" smtClean="0"/>
              <a:t>: </a:t>
            </a:r>
            <a:r>
              <a:rPr lang="ko-KR" altLang="en-US" sz="2400" err="1" smtClean="0"/>
              <a:t>메세지</a:t>
            </a:r>
            <a:r>
              <a:rPr lang="ko-KR" altLang="en-US" sz="2400" smtClean="0"/>
              <a:t> 전송이 자연</a:t>
            </a:r>
            <a:r>
              <a:rPr lang="ko-KR" altLang="en-US" sz="2400"/>
              <a:t>스</a:t>
            </a:r>
            <a:r>
              <a:rPr lang="ko-KR" altLang="en-US" sz="2400" smtClean="0"/>
              <a:t>럽지 못함</a:t>
            </a:r>
            <a:r>
              <a:rPr lang="en-US" altLang="ko-KR" sz="2400" smtClean="0"/>
              <a:t>.</a:t>
            </a:r>
          </a:p>
          <a:p>
            <a:pPr lvl="1"/>
            <a:r>
              <a:rPr lang="ko-KR" altLang="en-US" sz="2400" smtClean="0"/>
              <a:t>채팅기능 이해에 도움이 된다</a:t>
            </a:r>
            <a:r>
              <a:rPr lang="en-US" altLang="ko-KR" sz="2400" smtClean="0"/>
              <a:t>.</a:t>
            </a:r>
          </a:p>
          <a:p>
            <a:pPr lvl="1"/>
            <a:endParaRPr lang="en-US" altLang="ko-KR" sz="2400"/>
          </a:p>
          <a:p>
            <a:r>
              <a:rPr lang="ko-KR" altLang="en-US" sz="2800" smtClean="0"/>
              <a:t>구현방법 </a:t>
            </a:r>
            <a:r>
              <a:rPr lang="en-US" altLang="ko-KR" sz="2800" smtClean="0"/>
              <a:t>2)</a:t>
            </a:r>
          </a:p>
          <a:p>
            <a:pPr lvl="1"/>
            <a:r>
              <a:rPr lang="en-US" altLang="ko-KR" sz="2400" smtClean="0"/>
              <a:t>socket.io </a:t>
            </a:r>
            <a:r>
              <a:rPr lang="ko-KR" altLang="en-US" sz="2400" smtClean="0"/>
              <a:t>기술을 이용</a:t>
            </a:r>
            <a:endParaRPr lang="en-US" altLang="ko-KR" sz="2400" smtClean="0"/>
          </a:p>
          <a:p>
            <a:pPr lvl="1"/>
            <a:r>
              <a:rPr lang="ko-KR" altLang="en-US" sz="2400" err="1" smtClean="0"/>
              <a:t>메세지</a:t>
            </a:r>
            <a:r>
              <a:rPr lang="ko-KR" altLang="en-US" sz="2400" smtClean="0"/>
              <a:t> 전송이 비교적 자연스럽다</a:t>
            </a:r>
            <a:r>
              <a:rPr lang="en-US" altLang="ko-KR" sz="240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채팅 서버 구현 방법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smtClean="0"/>
              <a:t>필요한 모듈 설치</a:t>
            </a:r>
            <a:endParaRPr lang="en-US" altLang="ko-KR" sz="2800" smtClean="0"/>
          </a:p>
          <a:p>
            <a:pPr lvl="1"/>
            <a:r>
              <a:rPr lang="en-US" altLang="ko-KR" sz="2400" smtClean="0"/>
              <a:t>functions </a:t>
            </a:r>
            <a:r>
              <a:rPr lang="ko-KR" altLang="en-US" sz="2400" smtClean="0"/>
              <a:t>로 이동해서 필요한 모듈을 추가한다</a:t>
            </a:r>
            <a:r>
              <a:rPr lang="en-US" altLang="ko-KR" sz="2400" smtClean="0"/>
              <a:t>.</a:t>
            </a:r>
          </a:p>
          <a:p>
            <a:pPr lvl="1"/>
            <a:r>
              <a:rPr lang="en-US" altLang="ko-KR" sz="2400">
                <a:solidFill>
                  <a:srgbClr val="0070C0"/>
                </a:solidFill>
                <a:latin typeface="Consolas" pitchFamily="49" charset="0"/>
              </a:rPr>
              <a:t>cd functions</a:t>
            </a:r>
          </a:p>
          <a:p>
            <a:pPr lvl="1"/>
            <a:r>
              <a:rPr lang="en-US" altLang="ko-KR" sz="2400">
                <a:solidFill>
                  <a:srgbClr val="0070C0"/>
                </a:solidFill>
                <a:latin typeface="Consolas" pitchFamily="49" charset="0"/>
              </a:rPr>
              <a:t>npm i express --</a:t>
            </a:r>
            <a:r>
              <a:rPr lang="en-US" altLang="ko-KR" sz="2400" smtClean="0">
                <a:solidFill>
                  <a:srgbClr val="0070C0"/>
                </a:solidFill>
                <a:latin typeface="Consolas" pitchFamily="49" charset="0"/>
              </a:rPr>
              <a:t>save</a:t>
            </a:r>
          </a:p>
          <a:p>
            <a:pPr lvl="1"/>
            <a:r>
              <a:rPr lang="en-US" altLang="ko-KR" sz="2400" smtClean="0">
                <a:solidFill>
                  <a:srgbClr val="0070C0"/>
                </a:solidFill>
                <a:latin typeface="Consolas" pitchFamily="49" charset="0"/>
              </a:rPr>
              <a:t>npm install consolidate --save</a:t>
            </a:r>
          </a:p>
          <a:p>
            <a:pPr lvl="1"/>
            <a:r>
              <a:rPr lang="en-US" altLang="ko-KR" sz="2400" smtClean="0">
                <a:solidFill>
                  <a:srgbClr val="0070C0"/>
                </a:solidFill>
                <a:latin typeface="Consolas" pitchFamily="49" charset="0"/>
              </a:rPr>
              <a:t>npm install ejs --save</a:t>
            </a:r>
            <a:endParaRPr lang="en-US" altLang="ko-KR" sz="2400">
              <a:solidFill>
                <a:srgbClr val="0070C0"/>
              </a:solidFill>
              <a:latin typeface="Consolas" pitchFamily="49" charset="0"/>
            </a:endParaRPr>
          </a:p>
          <a:p>
            <a:pPr lvl="1"/>
            <a:r>
              <a:rPr lang="en-US" altLang="ko-KR" sz="2400">
                <a:solidFill>
                  <a:srgbClr val="0070C0"/>
                </a:solidFill>
                <a:latin typeface="Consolas" pitchFamily="49" charset="0"/>
              </a:rPr>
              <a:t>cd ..</a:t>
            </a:r>
          </a:p>
          <a:p>
            <a:pPr lvl="1"/>
            <a:endParaRPr lang="en-US" altLang="ko-KR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998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>
            <a:noAutofit/>
          </a:bodyPr>
          <a:lstStyle/>
          <a:p>
            <a:r>
              <a:rPr lang="ko-KR" altLang="en-US" sz="2000"/>
              <a:t>코드 편집기를 열어서 확인 해 보면 </a:t>
            </a:r>
            <a:r>
              <a:rPr lang="en-US" altLang="ko-KR" sz="2000"/>
              <a:t>public </a:t>
            </a:r>
            <a:r>
              <a:rPr lang="ko-KR" altLang="en-US" sz="2000"/>
              <a:t>폴더와 </a:t>
            </a:r>
            <a:r>
              <a:rPr lang="en-US" altLang="ko-KR" sz="2000"/>
              <a:t>functions </a:t>
            </a:r>
            <a:r>
              <a:rPr lang="ko-KR" altLang="en-US" sz="2000"/>
              <a:t>폴더가 보임 </a:t>
            </a:r>
            <a:r>
              <a:rPr lang="en-US" altLang="ko-KR" sz="2000"/>
              <a:t>- </a:t>
            </a:r>
            <a:r>
              <a:rPr lang="ko-KR" altLang="en-US" sz="2000"/>
              <a:t>동적 설정을 위해서는 </a:t>
            </a:r>
            <a:r>
              <a:rPr lang="en-US" altLang="ko-KR" sz="2000"/>
              <a:t>functions </a:t>
            </a:r>
            <a:r>
              <a:rPr lang="ko-KR" altLang="en-US" sz="2000"/>
              <a:t>폴더가 필요 함</a:t>
            </a:r>
            <a:r>
              <a:rPr lang="en-US" altLang="ko-KR" sz="2000" smtClean="0"/>
              <a:t>.</a:t>
            </a:r>
          </a:p>
          <a:p>
            <a:pPr lvl="1"/>
            <a:endParaRPr lang="en-US" altLang="ko-KR" sz="2000" smtClean="0"/>
          </a:p>
          <a:p>
            <a:pPr lvl="1"/>
            <a:r>
              <a:rPr lang="en-US" altLang="ko-KR" sz="2000" err="1" smtClean="0"/>
              <a:t>funcitons</a:t>
            </a:r>
            <a:r>
              <a:rPr lang="en-US" altLang="ko-KR" sz="2000" smtClean="0"/>
              <a:t> </a:t>
            </a:r>
            <a:r>
              <a:rPr lang="ko-KR" altLang="en-US" sz="2000"/>
              <a:t>폴더의 </a:t>
            </a:r>
            <a:r>
              <a:rPr lang="en-US" altLang="ko-KR" sz="2000"/>
              <a:t>index.js </a:t>
            </a:r>
            <a:r>
              <a:rPr lang="ko-KR" altLang="en-US" sz="2000"/>
              <a:t>파일 </a:t>
            </a:r>
            <a:r>
              <a:rPr lang="ko-KR" altLang="en-US" sz="2000" smtClean="0"/>
              <a:t>수정</a:t>
            </a:r>
            <a:endParaRPr lang="en-US" altLang="ko-KR" sz="200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94112"/>
            <a:ext cx="6820300" cy="29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3643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err="1"/>
              <a:t>firebase.json</a:t>
            </a:r>
            <a:r>
              <a:rPr lang="en-US" altLang="ko-KR" sz="2400"/>
              <a:t> </a:t>
            </a:r>
            <a:r>
              <a:rPr lang="ko-KR" altLang="en-US" sz="2400"/>
              <a:t>파일 </a:t>
            </a:r>
            <a:r>
              <a:rPr lang="ko-KR" altLang="en-US" sz="2400" smtClean="0"/>
              <a:t>수정</a:t>
            </a:r>
            <a:endParaRPr lang="en-US" altLang="ko-KR" sz="2400" smtClean="0"/>
          </a:p>
          <a:p>
            <a:pPr lvl="1"/>
            <a:r>
              <a:rPr lang="en-US" altLang="ko-KR" sz="1800" smtClean="0"/>
              <a:t>timestamp </a:t>
            </a:r>
            <a:r>
              <a:rPr lang="ko-KR" altLang="en-US" sz="1800"/>
              <a:t>경로의 </a:t>
            </a:r>
            <a:r>
              <a:rPr lang="en-US" altLang="ko-KR" sz="1800" err="1"/>
              <a:t>url</a:t>
            </a:r>
            <a:r>
              <a:rPr lang="ko-KR" altLang="en-US" sz="1800"/>
              <a:t>과 </a:t>
            </a:r>
            <a:r>
              <a:rPr lang="ko-KR" altLang="en-US" sz="1800" err="1"/>
              <a:t>앱의</a:t>
            </a:r>
            <a:r>
              <a:rPr lang="ko-KR" altLang="en-US" sz="1800"/>
              <a:t> 이름이 </a:t>
            </a:r>
            <a:r>
              <a:rPr lang="ko-KR" altLang="en-US" sz="1800" err="1"/>
              <a:t>매핑</a:t>
            </a:r>
            <a:r>
              <a:rPr lang="ko-KR" altLang="en-US" sz="1800"/>
              <a:t> 되도록 설정</a:t>
            </a:r>
            <a:r>
              <a:rPr lang="en-US" altLang="ko-KR" sz="1800"/>
              <a:t>.</a:t>
            </a:r>
          </a:p>
          <a:p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5976664" cy="393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898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/>
              <a:t>파이어 베이스에 서비스할 에뮬레이터를 실행하고 로컬에서 테스트 한다</a:t>
            </a:r>
            <a:r>
              <a:rPr lang="en-US" altLang="ko-KR" sz="2400" smtClean="0"/>
              <a:t>.</a:t>
            </a:r>
          </a:p>
          <a:p>
            <a:pPr lvl="1"/>
            <a:r>
              <a:rPr lang="en-US" altLang="ko-KR" sz="1800" smtClean="0"/>
              <a:t>firebase </a:t>
            </a:r>
            <a:r>
              <a:rPr lang="en-US" altLang="ko-KR" sz="1800"/>
              <a:t>serve --only functions,hosting   (</a:t>
            </a:r>
            <a:r>
              <a:rPr lang="ko-KR" altLang="en-US" sz="1800"/>
              <a:t>주의</a:t>
            </a:r>
            <a:r>
              <a:rPr lang="en-US" altLang="ko-KR" sz="1800"/>
              <a:t>: functions,hosting </a:t>
            </a:r>
            <a:r>
              <a:rPr lang="ko-KR" altLang="en-US" sz="1800"/>
              <a:t>붙일것</a:t>
            </a:r>
            <a:r>
              <a:rPr lang="en-US" altLang="ko-KR" sz="1800"/>
              <a:t>)</a:t>
            </a:r>
          </a:p>
          <a:p>
            <a:pPr lvl="1"/>
            <a:r>
              <a:rPr lang="ko-KR" altLang="en-US" sz="1800"/>
              <a:t>웹브라우저 주소창에 </a:t>
            </a:r>
            <a:r>
              <a:rPr lang="en-US" altLang="ko-KR" sz="1800"/>
              <a:t>http://localhost:5000/timestamp </a:t>
            </a:r>
            <a:r>
              <a:rPr lang="ko-KR" altLang="en-US" sz="1800"/>
              <a:t>입력하면 결과 확인 가능</a:t>
            </a:r>
            <a:r>
              <a:rPr lang="en-US" altLang="ko-KR" sz="1800"/>
              <a:t>.</a:t>
            </a:r>
          </a:p>
          <a:p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57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1656184"/>
          </a:xfrm>
        </p:spPr>
        <p:txBody>
          <a:bodyPr>
            <a:normAutofit/>
          </a:bodyPr>
          <a:lstStyle/>
          <a:p>
            <a:r>
              <a:rPr lang="ko-KR" altLang="en-US" sz="2000"/>
              <a:t>파이어베이스 서버에 올리기 위해 캐쉬 설정을 추가한다</a:t>
            </a:r>
            <a:r>
              <a:rPr lang="en-US" altLang="ko-KR" sz="200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mtClean="0"/>
              <a:t>서버가 </a:t>
            </a:r>
            <a:r>
              <a:rPr lang="ko-KR" altLang="en-US" sz="1600"/>
              <a:t>원거리에 있을 경우 응답 시간이 오래 걸리는것을 해결하기 위해 캐쉬 설정을 한다</a:t>
            </a:r>
            <a:r>
              <a:rPr lang="en-US" altLang="ko-KR" sz="160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/>
              <a:t>사용자의 컴퓨터의 얼마나 오래 머무를지 </a:t>
            </a:r>
            <a:r>
              <a:rPr lang="en-US" altLang="ko-KR" sz="1600"/>
              <a:t>CDN</a:t>
            </a:r>
            <a:r>
              <a:rPr lang="ko-KR" altLang="en-US" sz="1600"/>
              <a:t>은 얼마나 오래 유지 할지를 설정</a:t>
            </a:r>
            <a:r>
              <a:rPr lang="en-US" altLang="ko-KR" sz="160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/>
              <a:t>결과는 서버에 접속해서 크롬 개발자 </a:t>
            </a:r>
            <a:r>
              <a:rPr lang="ko-KR" altLang="en-US" sz="1600" smtClean="0"/>
              <a:t>도구의 </a:t>
            </a:r>
            <a:r>
              <a:rPr lang="ko-KR" altLang="en-US" sz="1600"/>
              <a:t>네트워크 탭에서 응답시간 확인 가능</a:t>
            </a:r>
            <a:r>
              <a:rPr lang="en-US" altLang="ko-KR" sz="1600"/>
              <a:t>.</a:t>
            </a:r>
          </a:p>
          <a:p>
            <a:endParaRPr lang="ko-KR" altLang="en-US" sz="20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3475" y="116632"/>
            <a:ext cx="8554805" cy="939784"/>
          </a:xfrm>
        </p:spPr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31640" y="2564904"/>
            <a:ext cx="6672833" cy="4113748"/>
            <a:chOff x="1331640" y="2699628"/>
            <a:chExt cx="6672833" cy="411374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070051"/>
              <a:ext cx="6600825" cy="3743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331640" y="2699628"/>
              <a:ext cx="2015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index.js </a:t>
              </a:r>
              <a:r>
                <a:rPr lang="ko-KR" altLang="en-US" smtClean="0"/>
                <a:t>파일 수정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1201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/>
              <a:t>배포하기 전에 </a:t>
            </a:r>
            <a:r>
              <a:rPr lang="en-US" altLang="ko-KR" sz="2400"/>
              <a:t>firebase.json </a:t>
            </a:r>
            <a:r>
              <a:rPr lang="ko-KR" altLang="en-US" sz="2400" smtClean="0"/>
              <a:t>수정</a:t>
            </a:r>
            <a:endParaRPr lang="en-US" altLang="ko-KR" sz="2400" smtClean="0"/>
          </a:p>
          <a:p>
            <a:pPr lvl="1"/>
            <a:r>
              <a:rPr lang="en-US" altLang="ko-KR" sz="2000"/>
              <a:t>redo</a:t>
            </a:r>
            <a:r>
              <a:rPr lang="ko-KR" altLang="en-US" sz="2000"/>
              <a:t>나 </a:t>
            </a:r>
            <a:r>
              <a:rPr lang="en-US" altLang="ko-KR" sz="2000"/>
              <a:t>rewrite</a:t>
            </a:r>
            <a:r>
              <a:rPr lang="ko-KR" altLang="en-US" sz="2000"/>
              <a:t>를 해야 한다</a:t>
            </a:r>
            <a:r>
              <a:rPr lang="en-US" altLang="ko-KR" sz="2000"/>
              <a:t>.</a:t>
            </a:r>
          </a:p>
          <a:p>
            <a:pPr lvl="1"/>
            <a:r>
              <a:rPr lang="en-US" altLang="ko-KR" sz="2000"/>
              <a:t>"source" </a:t>
            </a:r>
            <a:r>
              <a:rPr lang="ko-KR" altLang="en-US" sz="2000"/>
              <a:t>키 값을 </a:t>
            </a:r>
            <a:r>
              <a:rPr lang="en-US" altLang="ko-KR" sz="2000"/>
              <a:t>"**"</a:t>
            </a:r>
            <a:r>
              <a:rPr lang="ko-KR" altLang="en-US" sz="2000"/>
              <a:t>로 쓰면 모든 경로 사용 가능</a:t>
            </a:r>
          </a:p>
          <a:p>
            <a:pPr lvl="1"/>
            <a:endParaRPr lang="ko-KR" altLang="en-US" sz="20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6408712" cy="3864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702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/>
              <a:t>파이어베이스 서버 호스팅에 </a:t>
            </a:r>
            <a:r>
              <a:rPr lang="ko-KR" altLang="en-US" sz="2400" smtClean="0"/>
              <a:t>배포</a:t>
            </a:r>
            <a:endParaRPr lang="en-US" altLang="ko-KR" sz="2400" smtClean="0"/>
          </a:p>
          <a:p>
            <a:pPr lvl="1"/>
            <a:r>
              <a:rPr lang="en-US" altLang="ko-KR" sz="2000" smtClean="0"/>
              <a:t>firebase </a:t>
            </a:r>
            <a:r>
              <a:rPr lang="en-US" altLang="ko-KR" sz="2000"/>
              <a:t>deploy</a:t>
            </a:r>
          </a:p>
          <a:p>
            <a:pPr lvl="1"/>
            <a:r>
              <a:rPr lang="ko-KR" altLang="en-US" sz="2000"/>
              <a:t>파이어베이스 호스팅 </a:t>
            </a:r>
            <a:r>
              <a:rPr lang="en-US" altLang="ko-KR" sz="2000"/>
              <a:t>URL</a:t>
            </a:r>
            <a:r>
              <a:rPr lang="ko-KR" altLang="en-US" sz="2000"/>
              <a:t>을 복사해서 브라우저로 결과 확인</a:t>
            </a:r>
            <a:r>
              <a:rPr lang="en-US" altLang="ko-KR" sz="2000" smtClean="0"/>
              <a:t>.</a:t>
            </a:r>
            <a:endParaRPr lang="en-US" altLang="ko-KR" sz="20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04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6"/>
          </a:xfrm>
        </p:spPr>
        <p:txBody>
          <a:bodyPr>
            <a:normAutofit/>
          </a:bodyPr>
          <a:lstStyle/>
          <a:p>
            <a:r>
              <a:rPr lang="ko-KR" altLang="en-US" sz="2400"/>
              <a:t>실제 서비스 할 </a:t>
            </a:r>
            <a:r>
              <a:rPr lang="en-US" altLang="ko-KR" sz="2400" smtClean="0"/>
              <a:t>views </a:t>
            </a:r>
            <a:r>
              <a:rPr lang="ko-KR" altLang="en-US" sz="2400"/>
              <a:t>폴더 생성하고 </a:t>
            </a:r>
            <a:r>
              <a:rPr lang="en-US" altLang="ko-KR" sz="2400"/>
              <a:t>index.ejs </a:t>
            </a:r>
            <a:r>
              <a:rPr lang="ko-KR" altLang="en-US" sz="2400"/>
              <a:t>파일 </a:t>
            </a:r>
            <a:r>
              <a:rPr lang="ko-KR" altLang="en-US" sz="2400" smtClean="0"/>
              <a:t>생성</a:t>
            </a:r>
            <a:endParaRPr lang="en-US" altLang="ko-KR" sz="2400" smtClean="0"/>
          </a:p>
          <a:p>
            <a:pPr lvl="1"/>
            <a:r>
              <a:rPr lang="en-US" altLang="ko-KR" sz="2000" smtClean="0"/>
              <a:t>Express </a:t>
            </a:r>
            <a:r>
              <a:rPr lang="ko-KR" altLang="en-US" sz="2000"/>
              <a:t>뷰 엔진을 사용하기 위해 </a:t>
            </a:r>
            <a:r>
              <a:rPr lang="en-US" altLang="ko-KR" sz="2000"/>
              <a:t>handlebars</a:t>
            </a:r>
            <a:r>
              <a:rPr lang="ko-KR" altLang="en-US" sz="2000"/>
              <a:t>용 뷰엔진 설치</a:t>
            </a:r>
          </a:p>
          <a:p>
            <a:pPr lvl="1"/>
            <a:r>
              <a:rPr lang="en-US" altLang="ko-KR" sz="2000"/>
              <a:t>cd functions</a:t>
            </a:r>
            <a:endParaRPr lang="ko-KR" altLang="en-US" sz="2000"/>
          </a:p>
          <a:p>
            <a:pPr lvl="1"/>
            <a:r>
              <a:rPr lang="en-US" altLang="ko-KR" sz="2000" err="1"/>
              <a:t>npm</a:t>
            </a:r>
            <a:r>
              <a:rPr lang="en-US" altLang="ko-KR" sz="2000"/>
              <a:t> install </a:t>
            </a:r>
            <a:r>
              <a:rPr lang="en-US" altLang="ko-KR" sz="2000" err="1"/>
              <a:t>ejs</a:t>
            </a:r>
            <a:r>
              <a:rPr lang="en-US" altLang="ko-KR" sz="2000"/>
              <a:t> --save</a:t>
            </a:r>
            <a:endParaRPr lang="ko-KR" altLang="en-US" sz="2000"/>
          </a:p>
          <a:p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12976"/>
            <a:ext cx="6082630" cy="32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196752"/>
            <a:ext cx="5652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rgbClr val="FF0000"/>
                </a:solidFill>
              </a:rPr>
              <a:t>views </a:t>
            </a:r>
            <a:r>
              <a:rPr lang="ko-KR" altLang="en-US" sz="2000" smtClean="0">
                <a:solidFill>
                  <a:srgbClr val="FF0000"/>
                </a:solidFill>
              </a:rPr>
              <a:t>폴더는 </a:t>
            </a:r>
            <a:r>
              <a:rPr lang="en-US" altLang="ko-KR" sz="2000" smtClean="0">
                <a:solidFill>
                  <a:srgbClr val="FF0000"/>
                </a:solidFill>
              </a:rPr>
              <a:t>functions </a:t>
            </a:r>
            <a:r>
              <a:rPr lang="ko-KR" altLang="en-US" sz="2000" smtClean="0">
                <a:solidFill>
                  <a:srgbClr val="FF0000"/>
                </a:solidFill>
              </a:rPr>
              <a:t>폴더 안에 위치해야 한다</a:t>
            </a:r>
            <a:r>
              <a:rPr lang="en-US" altLang="ko-KR" sz="2000" smtClean="0">
                <a:solidFill>
                  <a:srgbClr val="FF0000"/>
                </a:solidFill>
              </a:rPr>
              <a:t>.</a:t>
            </a:r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689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/>
              <a:t>index.js </a:t>
            </a:r>
            <a:r>
              <a:rPr lang="ko-KR" altLang="en-US" sz="2400"/>
              <a:t>파일 수정</a:t>
            </a:r>
          </a:p>
          <a:p>
            <a:pPr lvl="1"/>
            <a:r>
              <a:rPr lang="en-US" altLang="ko-KR" sz="2000"/>
              <a:t>consolidate </a:t>
            </a:r>
            <a:r>
              <a:rPr lang="ko-KR" altLang="en-US" sz="2000"/>
              <a:t>엔진 생성 및 설정</a:t>
            </a:r>
          </a:p>
          <a:p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8568952" cy="3431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468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584176"/>
          </a:xfrm>
        </p:spPr>
        <p:txBody>
          <a:bodyPr>
            <a:noAutofit/>
          </a:bodyPr>
          <a:lstStyle/>
          <a:p>
            <a:r>
              <a:rPr lang="ko-KR" altLang="en-US" sz="1800"/>
              <a:t>파이어 베이스에 서비스할 에뮬레이터를 실행하고 로컬에서 테스트 한다</a:t>
            </a:r>
            <a:r>
              <a:rPr lang="en-US" altLang="ko-KR" sz="1800" smtClean="0"/>
              <a:t>.</a:t>
            </a:r>
            <a:endParaRPr lang="en-US" altLang="ko-KR" sz="1800"/>
          </a:p>
          <a:p>
            <a:pPr lvl="1"/>
            <a:r>
              <a:rPr lang="en-US" altLang="ko-KR" sz="1600"/>
              <a:t>firebase serve --only </a:t>
            </a:r>
            <a:r>
              <a:rPr lang="en-US" altLang="ko-KR" sz="1600" err="1"/>
              <a:t>functions,hosting</a:t>
            </a:r>
            <a:r>
              <a:rPr lang="en-US" altLang="ko-KR" sz="1600"/>
              <a:t>   (</a:t>
            </a:r>
            <a:r>
              <a:rPr lang="ko-KR" altLang="en-US" sz="1600"/>
              <a:t>주의</a:t>
            </a:r>
            <a:r>
              <a:rPr lang="en-US" altLang="ko-KR" sz="1600"/>
              <a:t>: </a:t>
            </a:r>
            <a:r>
              <a:rPr lang="en-US" altLang="ko-KR" sz="1600" err="1"/>
              <a:t>functions,hosting</a:t>
            </a:r>
            <a:r>
              <a:rPr lang="en-US" altLang="ko-KR" sz="1600"/>
              <a:t> </a:t>
            </a:r>
            <a:r>
              <a:rPr lang="ko-KR" altLang="en-US" sz="1600" err="1"/>
              <a:t>붙일것</a:t>
            </a:r>
            <a:r>
              <a:rPr lang="en-US" altLang="ko-KR" sz="1600"/>
              <a:t>)</a:t>
            </a:r>
          </a:p>
          <a:p>
            <a:pPr lvl="1"/>
            <a:r>
              <a:rPr lang="ko-KR" altLang="en-US" sz="1600" err="1"/>
              <a:t>웹브라우저</a:t>
            </a:r>
            <a:r>
              <a:rPr lang="ko-KR" altLang="en-US" sz="1600"/>
              <a:t> </a:t>
            </a:r>
            <a:r>
              <a:rPr lang="ko-KR" altLang="en-US" sz="1600" err="1"/>
              <a:t>주소창에</a:t>
            </a:r>
            <a:r>
              <a:rPr lang="ko-KR" altLang="en-US" sz="1600"/>
              <a:t> </a:t>
            </a:r>
            <a:r>
              <a:rPr lang="en-US" altLang="ko-KR" sz="1600"/>
              <a:t>http://localhost:5000/timestamp </a:t>
            </a:r>
            <a:r>
              <a:rPr lang="ko-KR" altLang="en-US" sz="1600"/>
              <a:t>입력하면 결과 확인 가능</a:t>
            </a:r>
            <a:r>
              <a:rPr lang="en-US" altLang="ko-KR" sz="1600"/>
              <a:t>.</a:t>
            </a:r>
          </a:p>
          <a:p>
            <a:pPr lvl="1"/>
            <a:r>
              <a:rPr lang="ko-KR" altLang="en-US" sz="1600"/>
              <a:t>초기 정적 페이지가 보이게 된다</a:t>
            </a:r>
            <a:r>
              <a:rPr lang="en-US" altLang="ko-KR" sz="1600"/>
              <a:t>.</a:t>
            </a:r>
          </a:p>
          <a:p>
            <a:pPr lvl="1"/>
            <a:r>
              <a:rPr lang="ko-KR" altLang="en-US" sz="1600"/>
              <a:t>동적 페이지가 보이게 하려면 </a:t>
            </a:r>
            <a:r>
              <a:rPr lang="en-US" altLang="ko-KR" sz="1600"/>
              <a:t>public </a:t>
            </a:r>
            <a:r>
              <a:rPr lang="ko-KR" altLang="en-US" sz="1600"/>
              <a:t>폴더의 </a:t>
            </a:r>
            <a:r>
              <a:rPr lang="en-US" altLang="ko-KR" sz="1600"/>
              <a:t>index.html</a:t>
            </a:r>
            <a:r>
              <a:rPr lang="ko-KR" altLang="en-US" sz="1600"/>
              <a:t>을 수정 해 주어야 한다</a:t>
            </a:r>
            <a:r>
              <a:rPr lang="en-US" altLang="ko-KR" sz="1600"/>
              <a:t>.</a:t>
            </a:r>
          </a:p>
          <a:p>
            <a:endParaRPr lang="ko-KR" altLang="en-US" sz="18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643419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67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Ajax </a:t>
            </a:r>
            <a:r>
              <a:rPr lang="ko-KR" altLang="en-US" smtClean="0"/>
              <a:t>활용 </a:t>
            </a:r>
            <a:r>
              <a:rPr lang="ko-KR" altLang="en-US"/>
              <a:t>채</a:t>
            </a:r>
            <a:r>
              <a:rPr lang="ko-KR" altLang="en-US" smtClean="0"/>
              <a:t>팅 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64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서버에 재 배포</a:t>
            </a:r>
          </a:p>
          <a:p>
            <a:pPr lvl="1"/>
            <a:r>
              <a:rPr lang="en-US" altLang="ko-KR"/>
              <a:t>firebase deploy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ffectLst/>
              </a:rPr>
              <a:t>구글 </a:t>
            </a:r>
            <a:r>
              <a:rPr lang="en-US" altLang="ko-KR">
                <a:effectLst/>
              </a:rPr>
              <a:t>Firebase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592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/>
          </a:bodyPr>
          <a:lstStyle/>
          <a:p>
            <a:r>
              <a:rPr lang="ko-KR" altLang="en-US" sz="2400" smtClean="0"/>
              <a:t>파이어 베이스 초기화 시 </a:t>
            </a:r>
            <a:r>
              <a:rPr lang="en-US" altLang="ko-KR" sz="2400" smtClean="0"/>
              <a:t>db </a:t>
            </a:r>
            <a:r>
              <a:rPr lang="ko-KR" altLang="en-US" sz="2400" smtClean="0"/>
              <a:t> 설정 체크</a:t>
            </a:r>
            <a:endParaRPr lang="en-US" altLang="ko-KR" sz="2400" smtClean="0"/>
          </a:p>
          <a:p>
            <a:endParaRPr lang="en-US" altLang="ko-KR" sz="2400"/>
          </a:p>
          <a:p>
            <a:r>
              <a:rPr lang="ko-KR" altLang="en-US" sz="2400" smtClean="0"/>
              <a:t>참고 </a:t>
            </a:r>
            <a:r>
              <a:rPr lang="en-US" altLang="ko-KR" sz="2400" smtClean="0"/>
              <a:t>url</a:t>
            </a:r>
          </a:p>
          <a:p>
            <a:pPr lvl="1"/>
            <a:r>
              <a:rPr lang="en-US" altLang="ko-KR" sz="2000"/>
              <a:t>https://firebase.google.com/docs/web/setup?hl=ko</a:t>
            </a:r>
            <a:endParaRPr lang="ko-KR" altLang="en-US" sz="20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Firebase </a:t>
            </a:r>
            <a:r>
              <a:rPr lang="ko-KR" altLang="en-US" smtClean="0"/>
              <a:t>실시간 </a:t>
            </a:r>
            <a:r>
              <a:rPr lang="en-US" altLang="ko-KR" smtClean="0"/>
              <a:t>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85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파이어베이스 </a:t>
            </a:r>
            <a:r>
              <a:rPr lang="en-US" altLang="ko-KR" sz="2400" smtClean="0"/>
              <a:t>DB </a:t>
            </a:r>
            <a:r>
              <a:rPr lang="ko-KR" altLang="en-US" sz="2400" smtClean="0"/>
              <a:t>인증 설정</a:t>
            </a:r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Firebase </a:t>
            </a:r>
            <a:r>
              <a:rPr lang="ko-KR" altLang="en-US"/>
              <a:t>실시간 </a:t>
            </a:r>
            <a:r>
              <a:rPr lang="en-US" altLang="ko-KR"/>
              <a:t>DB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421603" cy="322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3643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08475"/>
          </a:xfrm>
        </p:spPr>
        <p:txBody>
          <a:bodyPr>
            <a:normAutofit/>
          </a:bodyPr>
          <a:lstStyle/>
          <a:p>
            <a:r>
              <a:rPr lang="en-US" altLang="ko-KR" sz="2400" smtClean="0"/>
              <a:t>db</a:t>
            </a:r>
            <a:r>
              <a:rPr lang="ko-KR" altLang="en-US" sz="2400" smtClean="0"/>
              <a:t>에 데이터 입력 함수</a:t>
            </a:r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Firebase </a:t>
            </a:r>
            <a:r>
              <a:rPr lang="ko-KR" altLang="en-US"/>
              <a:t>실시간 </a:t>
            </a:r>
            <a:r>
              <a:rPr lang="en-US" altLang="ko-KR"/>
              <a:t>DB</a:t>
            </a:r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128792" cy="1719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031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/>
          </a:bodyPr>
          <a:lstStyle/>
          <a:p>
            <a:r>
              <a:rPr lang="en-US" altLang="ko-KR" sz="2400" smtClean="0"/>
              <a:t>DB </a:t>
            </a:r>
            <a:r>
              <a:rPr lang="ko-KR" altLang="en-US" sz="2400" smtClean="0"/>
              <a:t>접속 테스트 라우팅 함수</a:t>
            </a:r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Firebase </a:t>
            </a:r>
            <a:r>
              <a:rPr lang="ko-KR" altLang="en-US"/>
              <a:t>실시간 </a:t>
            </a:r>
            <a:r>
              <a:rPr lang="en-US" altLang="ko-KR"/>
              <a:t>DB</a:t>
            </a: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734300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679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클라이언트 설치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 smtClean="0"/>
              <a:t>클라우드에</a:t>
            </a:r>
            <a:r>
              <a:rPr lang="ko-KR" altLang="en-US" smtClean="0"/>
              <a:t> 올리기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63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깃 클라이언트 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000" err="1"/>
              <a:t>클</a:t>
            </a:r>
            <a:r>
              <a:rPr lang="ko-KR" altLang="en-US" sz="2000" err="1" smtClean="0"/>
              <a:t>라우스</a:t>
            </a:r>
            <a:r>
              <a:rPr lang="ko-KR" altLang="en-US" sz="2000" smtClean="0"/>
              <a:t> 서비스에 소스파일 업로드용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다운로</a:t>
            </a:r>
            <a:r>
              <a:rPr lang="ko-KR" altLang="en-US" sz="1600"/>
              <a:t>드</a:t>
            </a:r>
            <a:r>
              <a:rPr lang="en-US" altLang="ko-KR" sz="1600" smtClean="0"/>
              <a:t>:</a:t>
            </a:r>
          </a:p>
          <a:p>
            <a:pPr lvl="2"/>
            <a:r>
              <a:rPr lang="en-US" altLang="ko-KR" sz="1200" smtClean="0"/>
              <a:t>https</a:t>
            </a:r>
            <a:r>
              <a:rPr lang="en-US" altLang="ko-KR" sz="1200"/>
              <a:t>://gitforwindows.org</a:t>
            </a:r>
            <a:r>
              <a:rPr lang="en-US" altLang="ko-KR" sz="1200" smtClean="0"/>
              <a:t>/</a:t>
            </a:r>
          </a:p>
          <a:p>
            <a:pPr lvl="1"/>
            <a:r>
              <a:rPr lang="ko-KR" altLang="en-US" sz="1600" smtClean="0"/>
              <a:t>참고 사이트</a:t>
            </a:r>
            <a:r>
              <a:rPr lang="en-US" altLang="ko-KR" sz="1600" smtClean="0"/>
              <a:t>:</a:t>
            </a:r>
          </a:p>
          <a:p>
            <a:pPr lvl="2"/>
            <a:r>
              <a:rPr lang="en-US" altLang="ko-KR" sz="1200" smtClean="0"/>
              <a:t>http</a:t>
            </a:r>
            <a:r>
              <a:rPr lang="en-US" altLang="ko-KR" sz="1200"/>
              <a:t>://</a:t>
            </a:r>
            <a:r>
              <a:rPr lang="en-US" altLang="ko-KR" sz="1200" smtClean="0"/>
              <a:t>trend21c.tistory.com/1430</a:t>
            </a:r>
          </a:p>
          <a:p>
            <a:pPr lvl="2"/>
            <a:r>
              <a:rPr lang="en-US" altLang="ko-KR" sz="1200"/>
              <a:t>http://trend21c.tistory.com/1432?category=218613</a:t>
            </a:r>
            <a:endParaRPr lang="ko-KR" altLang="en-US" sz="1200"/>
          </a:p>
          <a:p>
            <a:pPr lvl="1"/>
            <a:endParaRPr lang="en-US" altLang="ko-KR" sz="180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212976"/>
            <a:ext cx="4104456" cy="33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117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GitHub</a:t>
            </a:r>
            <a:r>
              <a:rPr lang="en-US" altLang="ko-KR" smtClean="0"/>
              <a:t> </a:t>
            </a:r>
            <a:r>
              <a:rPr lang="ko-KR" altLang="en-US" smtClean="0"/>
              <a:t>사이트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01" y="1556792"/>
            <a:ext cx="6917643" cy="4995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552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GitHub</a:t>
            </a:r>
            <a:r>
              <a:rPr lang="ko-KR" altLang="en-US" smtClean="0"/>
              <a:t> 사용법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err="1" smtClean="0"/>
              <a:t>GitHub</a:t>
            </a:r>
            <a:r>
              <a:rPr lang="en-US" altLang="ko-KR" smtClean="0"/>
              <a:t> </a:t>
            </a:r>
            <a:r>
              <a:rPr lang="ko-KR" altLang="en-US" smtClean="0"/>
              <a:t>명령어 익히기</a:t>
            </a:r>
            <a:endParaRPr lang="en-US" altLang="ko-KR" smtClean="0"/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</a:t>
            </a:r>
            <a:r>
              <a:rPr lang="en-US" altLang="ko-KR" sz="1800" err="1" smtClean="0"/>
              <a:t>config</a:t>
            </a:r>
            <a:endParaRPr lang="en-US" altLang="ko-KR" sz="1800" smtClean="0"/>
          </a:p>
          <a:p>
            <a:pPr lvl="2"/>
            <a:r>
              <a:rPr lang="en-US" altLang="ko-KR" sz="1050" err="1" smtClean="0"/>
              <a:t>git</a:t>
            </a:r>
            <a:r>
              <a:rPr lang="en-US" altLang="ko-KR" sz="1050" smtClean="0"/>
              <a:t> </a:t>
            </a:r>
            <a:r>
              <a:rPr lang="en-US" altLang="ko-KR" sz="1050" err="1" smtClean="0"/>
              <a:t>config</a:t>
            </a:r>
            <a:r>
              <a:rPr lang="en-US" altLang="ko-KR" sz="1050" smtClean="0"/>
              <a:t> --global user.name "</a:t>
            </a:r>
            <a:r>
              <a:rPr lang="ko-KR" altLang="en-US" sz="1050" smtClean="0"/>
              <a:t>이름</a:t>
            </a:r>
            <a:r>
              <a:rPr lang="en-US" altLang="ko-KR" sz="1050" smtClean="0"/>
              <a:t>"</a:t>
            </a:r>
          </a:p>
          <a:p>
            <a:pPr lvl="2"/>
            <a:r>
              <a:rPr lang="en-US" altLang="ko-KR" sz="1050" err="1" smtClean="0"/>
              <a:t>git</a:t>
            </a:r>
            <a:r>
              <a:rPr lang="en-US" altLang="ko-KR" sz="1050" smtClean="0"/>
              <a:t> </a:t>
            </a:r>
            <a:r>
              <a:rPr lang="en-US" altLang="ko-KR" sz="1050" err="1" smtClean="0"/>
              <a:t>config</a:t>
            </a:r>
            <a:r>
              <a:rPr lang="en-US" altLang="ko-KR" sz="1050" smtClean="0"/>
              <a:t> --global </a:t>
            </a:r>
            <a:r>
              <a:rPr lang="en-US" altLang="ko-KR" sz="1050" err="1" smtClean="0"/>
              <a:t>user.email</a:t>
            </a:r>
            <a:r>
              <a:rPr lang="en-US" altLang="ko-KR" sz="1050" smtClean="0"/>
              <a:t> "</a:t>
            </a:r>
            <a:r>
              <a:rPr lang="ko-KR" altLang="en-US" sz="1050" err="1" smtClean="0"/>
              <a:t>이메일주소</a:t>
            </a:r>
            <a:r>
              <a:rPr lang="en-US" altLang="ko-KR" sz="1050" smtClean="0"/>
              <a:t>"</a:t>
            </a:r>
            <a:endParaRPr lang="en-US" altLang="ko-KR" sz="1050"/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</a:t>
            </a:r>
            <a:r>
              <a:rPr lang="en-US" altLang="ko-KR" sz="1800" err="1" smtClean="0"/>
              <a:t>init</a:t>
            </a:r>
            <a:endParaRPr lang="en-US" altLang="ko-KR" sz="1800"/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status</a:t>
            </a:r>
            <a:endParaRPr lang="en-US" altLang="ko-KR" sz="1800"/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clone</a:t>
            </a:r>
            <a:endParaRPr lang="en-US" altLang="ko-KR" sz="1800"/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log</a:t>
            </a:r>
            <a:endParaRPr lang="en-US" altLang="ko-KR" sz="1800"/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diff </a:t>
            </a:r>
            <a:r>
              <a:rPr lang="ko-KR" altLang="en-US" sz="1800" smtClean="0"/>
              <a:t>해시코드</a:t>
            </a:r>
            <a:endParaRPr lang="en-US" altLang="ko-KR" sz="1800"/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add</a:t>
            </a:r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</a:t>
            </a:r>
            <a:r>
              <a:rPr lang="en-US" altLang="ko-KR" sz="1800" err="1" smtClean="0"/>
              <a:t>rm</a:t>
            </a:r>
            <a:endParaRPr lang="en-US" altLang="ko-KR" sz="1800" smtClean="0"/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commit</a:t>
            </a:r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branch</a:t>
            </a:r>
          </a:p>
          <a:p>
            <a:pPr lvl="1"/>
            <a:r>
              <a:rPr lang="en-US" altLang="ko-KR" sz="1800" err="1" smtClean="0"/>
              <a:t>git</a:t>
            </a:r>
            <a:r>
              <a:rPr lang="en-US" altLang="ko-KR" sz="1800" smtClean="0"/>
              <a:t> merge</a:t>
            </a:r>
          </a:p>
          <a:p>
            <a:pPr lvl="1"/>
            <a:endParaRPr lang="en-US" altLang="ko-KR" sz="1800"/>
          </a:p>
          <a:p>
            <a:pPr lvl="1"/>
            <a:endParaRPr lang="ko-KR" altLang="en-US" sz="18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20688"/>
            <a:ext cx="191485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57" y="3429000"/>
            <a:ext cx="5077418" cy="314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1325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Git</a:t>
            </a:r>
            <a:r>
              <a:rPr lang="en-US" altLang="ko-KR" smtClean="0"/>
              <a:t> GUI </a:t>
            </a:r>
            <a:r>
              <a:rPr lang="ko-KR" altLang="en-US" smtClean="0"/>
              <a:t>사용법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>
            <a:normAutofit/>
          </a:bodyPr>
          <a:lstStyle/>
          <a:p>
            <a:r>
              <a:rPr lang="en-US" altLang="ko-KR" sz="1800"/>
              <a:t>http://trend21c.tistory.com/1431?category=218613</a:t>
            </a:r>
            <a:endParaRPr lang="ko-KR" altLang="en-US" sz="18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64904"/>
            <a:ext cx="5622429" cy="328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01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116632"/>
            <a:ext cx="8554805" cy="939784"/>
          </a:xfrm>
        </p:spPr>
        <p:txBody>
          <a:bodyPr/>
          <a:lstStyle/>
          <a:p>
            <a:r>
              <a:rPr lang="en-US" altLang="ko-KR"/>
              <a:t> </a:t>
            </a:r>
            <a:r>
              <a:rPr lang="ko-KR" altLang="en-US" smtClean="0"/>
              <a:t>예제</a:t>
            </a:r>
            <a:r>
              <a:rPr lang="en-US" altLang="ko-KR" smtClean="0"/>
              <a:t>1) server.js 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84576"/>
          </a:xfrm>
        </p:spPr>
        <p:txBody>
          <a:bodyPr>
            <a:normAutofit/>
          </a:bodyPr>
          <a:lstStyle/>
          <a:p>
            <a:r>
              <a:rPr lang="ko-KR" altLang="en-US" sz="1600" smtClean="0"/>
              <a:t>프로젝트 폴더 생성</a:t>
            </a:r>
            <a:endParaRPr lang="en-US" altLang="ko-KR" sz="1600" smtClean="0"/>
          </a:p>
          <a:p>
            <a:r>
              <a:rPr lang="en-US" altLang="ko-KR" sz="1600" err="1" smtClean="0"/>
              <a:t>cmd</a:t>
            </a:r>
            <a:r>
              <a:rPr lang="ko-KR" altLang="en-US" sz="1600" smtClean="0"/>
              <a:t>창에서 </a:t>
            </a:r>
            <a:r>
              <a:rPr lang="en-US" altLang="ko-KR" sz="1600" err="1" smtClean="0"/>
              <a:t>npm</a:t>
            </a:r>
            <a:r>
              <a:rPr lang="ko-KR" altLang="en-US" sz="1600" smtClean="0"/>
              <a:t>명령 실행</a:t>
            </a:r>
            <a:endParaRPr lang="en-US" altLang="ko-KR" sz="1600" smtClean="0"/>
          </a:p>
          <a:p>
            <a:pPr lvl="1"/>
            <a:r>
              <a:rPr lang="en-US" altLang="ko-KR" sz="1400" err="1" smtClean="0"/>
              <a:t>npm</a:t>
            </a:r>
            <a:r>
              <a:rPr lang="en-US" altLang="ko-KR" sz="1400" smtClean="0"/>
              <a:t> </a:t>
            </a:r>
            <a:r>
              <a:rPr lang="en-US" altLang="ko-KR" sz="1400" err="1" smtClean="0"/>
              <a:t>init</a:t>
            </a:r>
            <a:endParaRPr lang="en-US" altLang="ko-KR" sz="1400" smtClean="0"/>
          </a:p>
          <a:p>
            <a:pPr lvl="1"/>
            <a:r>
              <a:rPr lang="en-US" altLang="ko-KR" sz="1400" err="1" smtClean="0"/>
              <a:t>npm</a:t>
            </a:r>
            <a:r>
              <a:rPr lang="en-US" altLang="ko-KR" sz="1400" smtClean="0"/>
              <a:t> install</a:t>
            </a:r>
            <a:endParaRPr lang="en-US" altLang="ko-KR" sz="1400"/>
          </a:p>
          <a:p>
            <a:r>
              <a:rPr lang="en-US" altLang="ko-KR" sz="1400" smtClean="0"/>
              <a:t>Brackets</a:t>
            </a:r>
            <a:r>
              <a:rPr lang="ko-KR" altLang="en-US" sz="1400" smtClean="0"/>
              <a:t>에 </a:t>
            </a:r>
            <a:r>
              <a:rPr lang="en-US" altLang="ko-KR" sz="1400" smtClean="0"/>
              <a:t>server.js </a:t>
            </a:r>
            <a:r>
              <a:rPr lang="ko-KR" altLang="en-US" sz="1400" smtClean="0"/>
              <a:t>파일을 생성하고 실행 해 본다</a:t>
            </a:r>
            <a:r>
              <a:rPr lang="en-US" altLang="ko-KR" sz="1400" smtClean="0"/>
              <a:t>.</a:t>
            </a:r>
          </a:p>
          <a:p>
            <a:endParaRPr lang="en-US" altLang="ko-KR" sz="1400"/>
          </a:p>
          <a:p>
            <a:pPr marL="0" indent="0">
              <a:buNone/>
            </a:pPr>
            <a:r>
              <a:rPr lang="en-US" altLang="ko-KR" sz="1400"/>
              <a:t>// </a:t>
            </a:r>
            <a:r>
              <a:rPr lang="ko-KR" altLang="en-US" sz="1400"/>
              <a:t>콘솔 화면에 보여지는 </a:t>
            </a:r>
            <a:r>
              <a:rPr lang="ko-KR" altLang="en-US" sz="1400" err="1"/>
              <a:t>메세지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/>
              <a:t>console.log("</a:t>
            </a:r>
            <a:r>
              <a:rPr lang="en-US" altLang="ko-KR" sz="1400" err="1"/>
              <a:t>nodejs</a:t>
            </a:r>
            <a:r>
              <a:rPr lang="en-US" altLang="ko-KR" sz="1400"/>
              <a:t> chat example");</a:t>
            </a:r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en-US" altLang="ko-KR" sz="1400" err="1"/>
              <a:t>var</a:t>
            </a:r>
            <a:r>
              <a:rPr lang="en-US" altLang="ko-KR" sz="1400"/>
              <a:t> http = require('http');</a:t>
            </a:r>
          </a:p>
          <a:p>
            <a:pPr marL="0" indent="0">
              <a:buNone/>
            </a:pPr>
            <a:r>
              <a:rPr lang="en-US" altLang="ko-KR" sz="1400" err="1"/>
              <a:t>var</a:t>
            </a:r>
            <a:r>
              <a:rPr lang="en-US" altLang="ko-KR" sz="1400"/>
              <a:t> express = require('express');</a:t>
            </a:r>
          </a:p>
          <a:p>
            <a:pPr marL="0" indent="0">
              <a:buNone/>
            </a:pPr>
            <a:r>
              <a:rPr lang="en-US" altLang="ko-KR" sz="1400" err="1"/>
              <a:t>var</a:t>
            </a:r>
            <a:r>
              <a:rPr lang="en-US" altLang="ko-KR" sz="1400"/>
              <a:t> app = express();</a:t>
            </a:r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en-US" altLang="ko-KR" sz="1400" err="1"/>
              <a:t>app.get</a:t>
            </a:r>
            <a:r>
              <a:rPr lang="en-US" altLang="ko-KR" sz="1400"/>
              <a:t>("/", function(</a:t>
            </a:r>
            <a:r>
              <a:rPr lang="en-US" altLang="ko-KR" sz="1400" err="1"/>
              <a:t>req</a:t>
            </a:r>
            <a:r>
              <a:rPr lang="en-US" altLang="ko-KR" sz="1400"/>
              <a:t>, </a:t>
            </a:r>
            <a:r>
              <a:rPr lang="en-US" altLang="ko-KR" sz="1400" err="1"/>
              <a:t>resp</a:t>
            </a:r>
            <a:r>
              <a:rPr lang="en-US" altLang="ko-KR" sz="1400"/>
              <a:t>) {</a:t>
            </a:r>
          </a:p>
          <a:p>
            <a:pPr marL="0" indent="0">
              <a:buNone/>
            </a:pPr>
            <a:r>
              <a:rPr lang="en-US" altLang="ko-KR" sz="1400"/>
              <a:t>    // </a:t>
            </a:r>
            <a:r>
              <a:rPr lang="ko-KR" altLang="en-US" sz="1400"/>
              <a:t>클라이언트 브라우저에 보여지는 </a:t>
            </a:r>
            <a:r>
              <a:rPr lang="ko-KR" altLang="en-US" sz="1400" err="1"/>
              <a:t>메세지</a:t>
            </a:r>
            <a:endParaRPr lang="ko-KR" altLang="en-US" sz="1400"/>
          </a:p>
          <a:p>
            <a:pPr marL="0" indent="0">
              <a:buNone/>
            </a:pPr>
            <a:r>
              <a:rPr lang="ko-KR" altLang="en-US" sz="1400"/>
              <a:t>    </a:t>
            </a:r>
            <a:r>
              <a:rPr lang="en-US" altLang="ko-KR" sz="1400" err="1"/>
              <a:t>resp.end</a:t>
            </a:r>
            <a:r>
              <a:rPr lang="en-US" altLang="ko-KR" sz="1400"/>
              <a:t>("Hello world! GET:"+req.url);</a:t>
            </a:r>
          </a:p>
          <a:p>
            <a:pPr marL="0" indent="0">
              <a:buNone/>
            </a:pPr>
            <a:r>
              <a:rPr lang="en-US" altLang="ko-KR" sz="1400"/>
              <a:t>});</a:t>
            </a:r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en-US" altLang="ko-KR" sz="1400" err="1"/>
              <a:t>http.createServer</a:t>
            </a:r>
            <a:r>
              <a:rPr lang="en-US" altLang="ko-KR" sz="1400"/>
              <a:t>(app).listen(8080);</a:t>
            </a:r>
            <a:endParaRPr lang="ko-KR" alt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467544" y="1052736"/>
            <a:ext cx="6984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rgbClr val="FF0000"/>
                </a:solidFill>
              </a:rPr>
              <a:t>구현방법</a:t>
            </a:r>
            <a:r>
              <a:rPr lang="en-US" altLang="ko-KR" sz="2000" smtClean="0">
                <a:solidFill>
                  <a:srgbClr val="FF0000"/>
                </a:solidFill>
              </a:rPr>
              <a:t>1) </a:t>
            </a:r>
            <a:r>
              <a:rPr lang="ko-KR" altLang="en-US" sz="2000" smtClean="0">
                <a:solidFill>
                  <a:srgbClr val="FF0000"/>
                </a:solidFill>
              </a:rPr>
              <a:t>자바스크립트 </a:t>
            </a:r>
            <a:r>
              <a:rPr lang="en-US" altLang="ko-KR" sz="2000" smtClean="0">
                <a:solidFill>
                  <a:srgbClr val="FF0000"/>
                </a:solidFill>
              </a:rPr>
              <a:t>Ajax</a:t>
            </a:r>
            <a:r>
              <a:rPr lang="ko-KR" altLang="en-US" sz="2000" smtClean="0">
                <a:solidFill>
                  <a:srgbClr val="FF0000"/>
                </a:solidFill>
              </a:rPr>
              <a:t>기술을 이용한 채팅 서버 구현</a:t>
            </a:r>
            <a:r>
              <a:rPr lang="en-US" altLang="ko-KR" sz="2000" smtClean="0">
                <a:solidFill>
                  <a:srgbClr val="FF0000"/>
                </a:solidFill>
              </a:rPr>
              <a:t>.</a:t>
            </a:r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4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ffectLst/>
              </a:rPr>
              <a:t>Vagrant </a:t>
            </a:r>
            <a:r>
              <a:rPr lang="ko-KR" altLang="en-US" err="1">
                <a:effectLst/>
              </a:rPr>
              <a:t>가상머신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53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ffectLst/>
              </a:rPr>
              <a:t>Vagrant </a:t>
            </a:r>
            <a:r>
              <a:rPr lang="ko-KR" altLang="en-US" err="1">
                <a:effectLst/>
              </a:rPr>
              <a:t>가상머신에</a:t>
            </a:r>
            <a:r>
              <a:rPr lang="ko-KR" altLang="en-US">
                <a:effectLst/>
              </a:rPr>
              <a:t> </a:t>
            </a:r>
            <a:r>
              <a:rPr lang="en-US" altLang="ko-KR" err="1">
                <a:effectLst/>
              </a:rPr>
              <a:t>CentOS</a:t>
            </a:r>
            <a:r>
              <a:rPr lang="en-US" altLang="ko-KR">
                <a:effectLst/>
              </a:rPr>
              <a:t> </a:t>
            </a:r>
            <a:r>
              <a:rPr lang="ko-KR" altLang="en-US">
                <a:effectLst/>
              </a:rPr>
              <a:t>설치 후 </a:t>
            </a:r>
            <a:r>
              <a:rPr lang="en-US" altLang="ko-KR" err="1">
                <a:effectLst/>
              </a:rPr>
              <a:t>Poderosa</a:t>
            </a:r>
            <a:r>
              <a:rPr lang="ko-KR" altLang="en-US">
                <a:effectLst/>
              </a:rPr>
              <a:t>를 이용해 접속하기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ko-KR" altLang="en-US" err="1">
                <a:hlinkClick r:id="rId2"/>
              </a:rPr>
              <a:t>까페자료</a:t>
            </a:r>
            <a:r>
              <a:rPr lang="en-US" altLang="ko-KR">
                <a:hlinkClick r:id="rId2"/>
              </a:rPr>
              <a:t>: https://cafe.naver.com/comstudy21/11909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 sz="3400"/>
              <a:t>### </a:t>
            </a:r>
            <a:r>
              <a:rPr lang="ko-KR" altLang="en-US" sz="3400" err="1"/>
              <a:t>베이그란트</a:t>
            </a:r>
            <a:r>
              <a:rPr lang="ko-KR" altLang="en-US" sz="3400"/>
              <a:t> 설치</a:t>
            </a:r>
            <a:endParaRPr lang="en-US" altLang="ko-KR" sz="3400"/>
          </a:p>
          <a:p>
            <a:pPr marL="0" indent="0">
              <a:buNone/>
            </a:pPr>
            <a:endParaRPr lang="ko-KR" altLang="en-US"/>
          </a:p>
          <a:p>
            <a:pPr marL="0" indent="0">
              <a:buNone/>
            </a:pPr>
            <a:r>
              <a:rPr lang="en-US" altLang="ko-KR" sz="3800"/>
              <a:t># 1. </a:t>
            </a:r>
            <a:r>
              <a:rPr lang="ko-KR" altLang="en-US" sz="3800" err="1"/>
              <a:t>베이그란트</a:t>
            </a:r>
            <a:r>
              <a:rPr lang="ko-KR" altLang="en-US" sz="3800"/>
              <a:t> 다운로드</a:t>
            </a:r>
            <a:endParaRPr lang="en-US" altLang="ko-KR" sz="3800"/>
          </a:p>
          <a:p>
            <a:pPr marL="0" indent="0">
              <a:buNone/>
            </a:pPr>
            <a:endParaRPr lang="ko-KR" altLang="en-US" sz="2900"/>
          </a:p>
          <a:p>
            <a:pPr marL="0" indent="0">
              <a:buNone/>
            </a:pPr>
            <a:r>
              <a:rPr lang="en-US" altLang="ko-KR" sz="2900"/>
              <a:t>-&gt; </a:t>
            </a:r>
            <a:r>
              <a:rPr lang="en-US" altLang="ko-KR" sz="2900">
                <a:hlinkClick r:id="rId3"/>
              </a:rPr>
              <a:t>https://www.vagrantup.com/downloads.html</a:t>
            </a:r>
            <a:endParaRPr lang="ko-KR" altLang="en-US" sz="2900"/>
          </a:p>
          <a:p>
            <a:pPr marL="0" indent="0">
              <a:buNone/>
            </a:pP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  <a:p>
            <a:pPr marL="0" indent="0">
              <a:buNone/>
            </a:pPr>
            <a:r>
              <a:rPr lang="en-US" altLang="ko-KR" sz="3800"/>
              <a:t># 2. </a:t>
            </a:r>
            <a:r>
              <a:rPr lang="ko-KR" altLang="en-US" sz="3800" err="1"/>
              <a:t>가상머신</a:t>
            </a:r>
            <a:r>
              <a:rPr lang="ko-KR" altLang="en-US" sz="3800"/>
              <a:t> 추가</a:t>
            </a:r>
            <a:endParaRPr lang="en-US" altLang="ko-KR" sz="3800"/>
          </a:p>
          <a:p>
            <a:pPr marL="0" indent="0">
              <a:buNone/>
            </a:pPr>
            <a:endParaRPr lang="ko-KR" altLang="en-US" sz="3800"/>
          </a:p>
          <a:p>
            <a:pPr marL="0" indent="0">
              <a:buNone/>
            </a:pPr>
            <a:r>
              <a:rPr lang="en-US" altLang="ko-KR" sz="2900"/>
              <a:t>1&gt; </a:t>
            </a:r>
            <a:r>
              <a:rPr lang="ko-KR" altLang="en-US" sz="2900"/>
              <a:t>다운로드한 </a:t>
            </a:r>
            <a:r>
              <a:rPr lang="ko-KR" altLang="en-US" sz="2900" err="1"/>
              <a:t>베이그란트</a:t>
            </a:r>
            <a:r>
              <a:rPr lang="ko-KR" altLang="en-US" sz="2900"/>
              <a:t> </a:t>
            </a:r>
            <a:r>
              <a:rPr lang="en-US" altLang="ko-KR" sz="2900"/>
              <a:t>.</a:t>
            </a:r>
            <a:r>
              <a:rPr lang="en-US" altLang="ko-KR" sz="2900" err="1"/>
              <a:t>msi</a:t>
            </a:r>
            <a:r>
              <a:rPr lang="ko-KR" altLang="en-US" sz="2900" err="1"/>
              <a:t>를</a:t>
            </a:r>
            <a:r>
              <a:rPr lang="ko-KR" altLang="en-US" sz="2900"/>
              <a:t> 설치한다</a:t>
            </a:r>
            <a:r>
              <a:rPr lang="en-US" altLang="ko-KR" sz="2900"/>
              <a:t>.</a:t>
            </a:r>
            <a:endParaRPr lang="ko-KR" altLang="en-US" sz="2900"/>
          </a:p>
          <a:p>
            <a:pPr marL="0" indent="0">
              <a:buNone/>
            </a:pPr>
            <a:r>
              <a:rPr lang="en-US" altLang="ko-KR" sz="2900"/>
              <a:t>2&gt; </a:t>
            </a:r>
            <a:r>
              <a:rPr lang="ko-KR" altLang="en-US" sz="2900"/>
              <a:t>명령프롬프트</a:t>
            </a:r>
            <a:r>
              <a:rPr lang="en-US" altLang="ko-KR" sz="2900"/>
              <a:t>(CMD)</a:t>
            </a:r>
            <a:r>
              <a:rPr lang="ko-KR" altLang="en-US" sz="2900"/>
              <a:t>를 실행 해서 </a:t>
            </a:r>
            <a:r>
              <a:rPr lang="ko-KR" altLang="en-US" sz="2900" err="1"/>
              <a:t>가상머신을</a:t>
            </a:r>
            <a:r>
              <a:rPr lang="ko-KR" altLang="en-US" sz="2900"/>
              <a:t> 생성하고자 하는 폴더로 이동</a:t>
            </a:r>
          </a:p>
          <a:p>
            <a:pPr marL="0" indent="0">
              <a:buNone/>
            </a:pPr>
            <a:r>
              <a:rPr lang="en-US" altLang="ko-KR" sz="2900"/>
              <a:t>3&gt; vagrant </a:t>
            </a:r>
            <a:r>
              <a:rPr lang="en-US" altLang="ko-KR" sz="2900" err="1"/>
              <a:t>init</a:t>
            </a:r>
            <a:r>
              <a:rPr lang="en-US" altLang="ko-KR" sz="2900"/>
              <a:t> </a:t>
            </a:r>
            <a:endParaRPr lang="ko-KR" altLang="en-US" sz="2900"/>
          </a:p>
          <a:p>
            <a:pPr marL="0" indent="0">
              <a:buNone/>
            </a:pPr>
            <a:r>
              <a:rPr lang="en-US" altLang="ko-KR" sz="2900"/>
              <a:t>4&gt; </a:t>
            </a:r>
            <a:r>
              <a:rPr lang="en-US" altLang="ko-KR" sz="2900" err="1"/>
              <a:t>Vagrantfile</a:t>
            </a:r>
            <a:r>
              <a:rPr lang="ko-KR" altLang="en-US" sz="2900"/>
              <a:t>을 수정</a:t>
            </a:r>
            <a:endParaRPr lang="ko-KR" altLang="en-US" sz="2500"/>
          </a:p>
          <a:p>
            <a:pPr marL="0" indent="0">
              <a:buNone/>
            </a:pPr>
            <a:r>
              <a:rPr lang="en-US" altLang="ko-KR" sz="2500"/>
              <a:t>                        </a:t>
            </a:r>
            <a:r>
              <a:rPr lang="en-US" altLang="ko-KR" sz="2900" err="1"/>
              <a:t>config.vm.box</a:t>
            </a:r>
            <a:r>
              <a:rPr lang="en-US" altLang="ko-KR" sz="2900"/>
              <a:t> = "</a:t>
            </a:r>
            <a:r>
              <a:rPr lang="pt-BR" altLang="ko-KR" sz="2900" b="1">
                <a:solidFill>
                  <a:srgbClr val="333333"/>
                </a:solidFill>
                <a:latin typeface="돋움"/>
              </a:rPr>
              <a:t> bento/centos-7.2</a:t>
            </a:r>
            <a:r>
              <a:rPr lang="ko-KR" altLang="en-US" sz="2900"/>
              <a:t>＂를 입력 하거나 직접 검색한다</a:t>
            </a:r>
            <a:endParaRPr lang="en-US" altLang="ko-KR" sz="2900"/>
          </a:p>
          <a:p>
            <a:pPr marL="0" indent="0">
              <a:buNone/>
            </a:pPr>
            <a:r>
              <a:rPr lang="en-US" altLang="ko-KR" sz="2900"/>
              <a:t>                       </a:t>
            </a:r>
            <a:endParaRPr lang="ko-KR" altLang="en-US" sz="2900"/>
          </a:p>
          <a:p>
            <a:pPr marL="0" indent="0">
              <a:buNone/>
            </a:pPr>
            <a:r>
              <a:rPr lang="ko-KR" altLang="en-US" sz="2900"/>
              <a:t/>
            </a:r>
            <a:br>
              <a:rPr lang="ko-KR" altLang="en-US" sz="2900"/>
            </a:br>
            <a:endParaRPr lang="ko-KR" altLang="en-US" sz="2900"/>
          </a:p>
          <a:p>
            <a:pPr marL="0" indent="0">
              <a:buNone/>
            </a:pPr>
            <a:endParaRPr lang="en-US" altLang="ko-KR" sz="2900"/>
          </a:p>
          <a:p>
            <a:pPr marL="0" indent="0">
              <a:buNone/>
            </a:pPr>
            <a:r>
              <a:rPr lang="en-US" altLang="ko-KR" sz="2900"/>
              <a:t>---- </a:t>
            </a:r>
            <a:r>
              <a:rPr lang="ko-KR" altLang="en-US" sz="2900"/>
              <a:t>작동이 </a:t>
            </a:r>
            <a:r>
              <a:rPr lang="ko-KR" altLang="en-US" sz="2900" err="1"/>
              <a:t>안될경우</a:t>
            </a:r>
            <a:r>
              <a:rPr lang="ko-KR" altLang="en-US" sz="2900"/>
              <a:t> 직접 찾는다</a:t>
            </a:r>
            <a:r>
              <a:rPr lang="en-US" altLang="ko-KR" sz="2900"/>
              <a:t>.</a:t>
            </a:r>
            <a:endParaRPr lang="ko-KR" altLang="en-US" sz="2900"/>
          </a:p>
          <a:p>
            <a:pPr marL="0" indent="0">
              <a:buNone/>
            </a:pPr>
            <a:r>
              <a:rPr lang="en-US" altLang="ko-KR" sz="2900"/>
              <a:t>---- </a:t>
            </a:r>
            <a:r>
              <a:rPr lang="en-US" altLang="ko-KR" sz="2900">
                <a:hlinkClick r:id="rId4"/>
              </a:rPr>
              <a:t>http://vagrantcloud.com</a:t>
            </a:r>
            <a:r>
              <a:rPr lang="ko-KR" altLang="en-US" sz="2900"/>
              <a:t> 에서 </a:t>
            </a:r>
            <a:r>
              <a:rPr lang="en-US" altLang="ko-KR" sz="2900" err="1"/>
              <a:t>CentOS</a:t>
            </a:r>
            <a:r>
              <a:rPr lang="en-US" altLang="ko-KR" sz="2900"/>
              <a:t> </a:t>
            </a:r>
            <a:r>
              <a:rPr lang="ko-KR" altLang="en-US" sz="2900"/>
              <a:t>검색해서 </a:t>
            </a:r>
            <a:r>
              <a:rPr lang="en-US" altLang="ko-KR" sz="2900"/>
              <a:t>.box=</a:t>
            </a:r>
            <a:r>
              <a:rPr lang="ko-KR" altLang="en-US" sz="2900"/>
              <a:t>파일로 기재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05679C0C-959E-46EA-8CF9-215287F5C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5301208"/>
            <a:ext cx="2592288" cy="624508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98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 panose="020B0604020202020204" pitchFamily="50" charset="-127"/>
                <a:ea typeface="Menlo"/>
              </a:rPr>
              <a:t>Vagrant.configure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 panose="020B0604020202020204" pitchFamily="50" charset="-127"/>
                <a:ea typeface="Menlo"/>
              </a:rPr>
              <a:t>("2")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 panose="020B0604020202020204" pitchFamily="50" charset="-127"/>
                <a:ea typeface="Menlo"/>
              </a:rPr>
              <a:t>do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 panose="020B0604020202020204" pitchFamily="50" charset="-127"/>
                <a:ea typeface="Menlo"/>
              </a:rPr>
              <a:t> |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 panose="020B0604020202020204" pitchFamily="50" charset="-127"/>
                <a:ea typeface="Menlo"/>
              </a:rPr>
              <a:t>config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 panose="020B0604020202020204" pitchFamily="50" charset="-127"/>
                <a:ea typeface="Menlo"/>
              </a:rPr>
              <a:t>|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 Unicode MS" panose="020B0604020202020204" pitchFamily="50" charset="-127"/>
              <a:ea typeface="Menlo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4F5258"/>
                </a:solidFill>
                <a:effectLst/>
                <a:latin typeface="Arial Unicode MS" panose="020B0604020202020204" pitchFamily="50" charset="-127"/>
                <a:ea typeface="Menlo"/>
              </a:rPr>
              <a:t>     </a:t>
            </a:r>
            <a:r>
              <a:rPr lang="pt-BR" altLang="ko-KR" sz="1200">
                <a:solidFill>
                  <a:srgbClr val="4F5258"/>
                </a:solidFill>
                <a:latin typeface="Arial Unicode MS" panose="020B0604020202020204" pitchFamily="50" charset="-127"/>
                <a:ea typeface="Menlo"/>
              </a:rPr>
              <a:t>config.vm.box = "bento/centos-7.2"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 panose="020B0604020202020204" pitchFamily="50" charset="-127"/>
                <a:ea typeface="Menlo"/>
              </a:rPr>
              <a:t>end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542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730DBF-0A2D-4835-A07C-136C0DF5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vagrant up </a:t>
            </a:r>
            <a:r>
              <a:rPr lang="ko-KR" altLang="en-US" err="1"/>
              <a:t>실행중</a:t>
            </a:r>
            <a:r>
              <a:rPr lang="ko-KR" altLang="en-US"/>
              <a:t> 에러 대처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DB8747-8BAC-489B-B9FF-F06974B9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err="1"/>
              <a:t>윈도위</a:t>
            </a:r>
            <a:r>
              <a:rPr lang="ko-KR" altLang="en-US" sz="2400"/>
              <a:t> </a:t>
            </a:r>
            <a:r>
              <a:rPr lang="en-US" altLang="ko-KR" sz="2400"/>
              <a:t>10</a:t>
            </a:r>
            <a:r>
              <a:rPr lang="ko-KR" altLang="en-US" sz="2400"/>
              <a:t>에서 </a:t>
            </a:r>
            <a:r>
              <a:rPr lang="en-US" altLang="ko-KR" sz="2400"/>
              <a:t>vagrant up </a:t>
            </a:r>
            <a:r>
              <a:rPr lang="ko-KR" altLang="en-US" sz="2400" err="1"/>
              <a:t>실행중</a:t>
            </a:r>
            <a:r>
              <a:rPr lang="ko-KR" altLang="en-US" sz="2400"/>
              <a:t> 에러 발생 시 </a:t>
            </a:r>
            <a:r>
              <a:rPr lang="en-US" altLang="ko-KR" sz="2400"/>
              <a:t>:</a:t>
            </a:r>
          </a:p>
          <a:p>
            <a:pPr lvl="1"/>
            <a:r>
              <a:rPr lang="en-US" altLang="ko-KR" sz="2000"/>
              <a:t> VirtualBox.exe </a:t>
            </a:r>
            <a:r>
              <a:rPr lang="ko-KR" altLang="en-US" sz="2000"/>
              <a:t>파일을 찾아 관리자 권한으로 실행</a:t>
            </a:r>
            <a:r>
              <a:rPr lang="en-US" altLang="ko-KR" sz="2000"/>
              <a:t>.</a:t>
            </a:r>
          </a:p>
          <a:p>
            <a:pPr lvl="1"/>
            <a:r>
              <a:rPr lang="en-US" altLang="ko-KR" sz="2000"/>
              <a:t> VirtualBox &gt; </a:t>
            </a:r>
            <a:r>
              <a:rPr lang="ko-KR" altLang="en-US" sz="2000"/>
              <a:t>파일 </a:t>
            </a:r>
            <a:r>
              <a:rPr lang="en-US" altLang="ko-KR" sz="2000"/>
              <a:t>&gt; </a:t>
            </a:r>
            <a:r>
              <a:rPr lang="ko-KR" altLang="en-US" sz="2000"/>
              <a:t>모든 경고 초기화 클릭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r>
              <a:rPr lang="en-US" altLang="ko-KR" sz="2400" err="1"/>
              <a:t>Shated</a:t>
            </a:r>
            <a:r>
              <a:rPr lang="en-US" altLang="ko-KR" sz="2400"/>
              <a:t> folders </a:t>
            </a:r>
            <a:r>
              <a:rPr lang="ko-KR" altLang="en-US" sz="2400"/>
              <a:t>설정 도움말</a:t>
            </a:r>
            <a:endParaRPr lang="en-US" altLang="ko-KR" sz="2400"/>
          </a:p>
          <a:p>
            <a:pPr lvl="1"/>
            <a:r>
              <a:rPr lang="en-US" altLang="ko-KR" sz="2000"/>
              <a:t>https://www.virtualbox.org/manual/ch04.html#sharedfolders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91500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0640" cy="434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11" y="2886140"/>
            <a:ext cx="5005189" cy="397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3781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ffectLst/>
              </a:rPr>
              <a:t>Vagrant </a:t>
            </a:r>
            <a:r>
              <a:rPr lang="ko-KR" altLang="en-US"/>
              <a:t>가상머신 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/>
              <a:t># 3. </a:t>
            </a:r>
            <a:r>
              <a:rPr lang="ko-KR" altLang="en-US" sz="1800" err="1"/>
              <a:t>가상머신</a:t>
            </a:r>
            <a:r>
              <a:rPr lang="ko-KR" altLang="en-US" sz="1800"/>
              <a:t> 기동</a:t>
            </a:r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en-US" altLang="ko-KR" sz="1400"/>
              <a:t>-- </a:t>
            </a:r>
            <a:r>
              <a:rPr lang="ko-KR" altLang="en-US" sz="1400" err="1"/>
              <a:t>베이그란트는</a:t>
            </a:r>
            <a:r>
              <a:rPr lang="ko-KR" altLang="en-US" sz="1400"/>
              <a:t> </a:t>
            </a:r>
            <a:r>
              <a:rPr lang="ko-KR" altLang="en-US" sz="1400" err="1"/>
              <a:t>가상머신</a:t>
            </a: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en-US" altLang="ko-KR" sz="1400" err="1"/>
              <a:t>VirtualBox</a:t>
            </a:r>
            <a:r>
              <a:rPr lang="en-US" altLang="ko-KR" sz="1400"/>
              <a:t> </a:t>
            </a:r>
            <a:r>
              <a:rPr lang="ko-KR" altLang="en-US" sz="1400"/>
              <a:t>등</a:t>
            </a:r>
            <a:r>
              <a:rPr lang="en-US" altLang="ko-KR" sz="1400"/>
              <a:t>)</a:t>
            </a:r>
            <a:r>
              <a:rPr lang="ko-KR" altLang="en-US" sz="1400"/>
              <a:t>이 먼저 설치되어 있어야 한다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vagrant up</a:t>
            </a:r>
            <a:endParaRPr lang="ko-KR" altLang="en-US" sz="1400"/>
          </a:p>
          <a:p>
            <a:pPr marL="0" indent="0">
              <a:buNone/>
            </a:pPr>
            <a:endParaRPr lang="ko-KR" altLang="en-US" sz="1400"/>
          </a:p>
          <a:p>
            <a:pPr marL="0" indent="0">
              <a:buNone/>
            </a:pPr>
            <a:r>
              <a:rPr lang="en-US" altLang="ko-KR" sz="1400"/>
              <a:t>-- </a:t>
            </a:r>
            <a:r>
              <a:rPr lang="ko-KR" altLang="en-US" sz="1400" err="1"/>
              <a:t>베이그란트</a:t>
            </a:r>
            <a:r>
              <a:rPr lang="ko-KR" altLang="en-US" sz="1400"/>
              <a:t> 다운로드 및 실행 축약 명령어</a:t>
            </a:r>
          </a:p>
          <a:p>
            <a:pPr marL="0" indent="0">
              <a:buNone/>
            </a:pPr>
            <a:r>
              <a:rPr lang="en-US" altLang="ko-KR" sz="1400"/>
              <a:t>-- </a:t>
            </a:r>
            <a:r>
              <a:rPr lang="ko-KR" altLang="en-US" sz="1400"/>
              <a:t>지금까지의 </a:t>
            </a:r>
            <a:r>
              <a:rPr lang="ko-KR" altLang="en-US" sz="1400" err="1"/>
              <a:t>가상머신을</a:t>
            </a:r>
            <a:r>
              <a:rPr lang="ko-KR" altLang="en-US" sz="1400"/>
              <a:t> 다운받고 기동하는 과정은 다음 </a:t>
            </a:r>
            <a:r>
              <a:rPr lang="ko-KR" altLang="en-US" sz="1400" err="1"/>
              <a:t>두줄의</a:t>
            </a:r>
            <a:r>
              <a:rPr lang="ko-KR" altLang="en-US" sz="1400"/>
              <a:t> 명령어로 대체 가능</a:t>
            </a:r>
          </a:p>
          <a:p>
            <a:pPr marL="0" indent="0">
              <a:buNone/>
            </a:pPr>
            <a:endParaRPr lang="ko-KR" altLang="en-US" sz="140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71564"/>
              </p:ext>
            </p:extLst>
          </p:nvPr>
        </p:nvGraphicFramePr>
        <p:xfrm>
          <a:off x="539552" y="3717032"/>
          <a:ext cx="5438775" cy="994410"/>
        </p:xfrm>
        <a:graphic>
          <a:graphicData uri="http://schemas.openxmlformats.org/drawingml/2006/table">
            <a:tbl>
              <a:tblPr/>
              <a:tblGrid>
                <a:gridCol w="5438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  <a:latin typeface="돋움"/>
                        </a:rPr>
                        <a:t/>
                      </a:r>
                      <a:br>
                        <a:rPr lang="en-US" b="1">
                          <a:solidFill>
                            <a:srgbClr val="333333"/>
                          </a:solidFill>
                          <a:effectLst/>
                          <a:latin typeface="돋움"/>
                        </a:rPr>
                      </a:br>
                      <a:r>
                        <a:rPr lang="en-US" sz="1400" b="1">
                          <a:solidFill>
                            <a:srgbClr val="333333"/>
                          </a:solidFill>
                          <a:effectLst/>
                          <a:latin typeface="돋움"/>
                        </a:rPr>
                        <a:t>  vagrant </a:t>
                      </a:r>
                      <a:r>
                        <a:rPr lang="en-US" sz="1400" b="1" err="1">
                          <a:solidFill>
                            <a:srgbClr val="333333"/>
                          </a:solidFill>
                          <a:effectLst/>
                          <a:latin typeface="돋움"/>
                        </a:rPr>
                        <a:t>init</a:t>
                      </a:r>
                      <a:r>
                        <a:rPr lang="en-US" sz="1400" b="1">
                          <a:solidFill>
                            <a:srgbClr val="333333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pt-BR" sz="1400" b="1">
                          <a:solidFill>
                            <a:srgbClr val="333333"/>
                          </a:solidFill>
                          <a:effectLst/>
                          <a:latin typeface="돋움"/>
                        </a:rPr>
                        <a:t>bento/centos-7.2</a:t>
                      </a:r>
                      <a:endParaRPr lang="en-US" sz="1400" b="1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  <a:p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    vagrant up --provider </a:t>
                      </a:r>
                      <a:r>
                        <a:rPr lang="en-US" sz="1400" b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virtualbox</a:t>
                      </a:r>
                      <a:endParaRPr lang="en-US" b="0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  <a:p>
                      <a:endParaRPr lang="en-US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852613" y="3275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13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ffectLst/>
              </a:rPr>
              <a:t>Vagrant </a:t>
            </a:r>
            <a:r>
              <a:rPr lang="ko-KR" altLang="en-US"/>
              <a:t>가상 머신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/>
              <a:t># 4. </a:t>
            </a:r>
            <a:r>
              <a:rPr lang="ko-KR" altLang="en-US" sz="1800"/>
              <a:t>가상 머신 제어</a:t>
            </a:r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en-US" altLang="ko-KR" sz="1400"/>
              <a:t>-- </a:t>
            </a:r>
            <a:r>
              <a:rPr lang="ko-KR" altLang="en-US" sz="1400" err="1"/>
              <a:t>가상머신</a:t>
            </a:r>
            <a:r>
              <a:rPr lang="ko-KR" altLang="en-US" sz="1400"/>
              <a:t> 상태 확인</a:t>
            </a:r>
            <a:r>
              <a:rPr lang="en-US" altLang="ko-KR" sz="1400"/>
              <a:t>. </a:t>
            </a:r>
            <a:r>
              <a:rPr lang="ko-KR" altLang="en-US" sz="1400" err="1"/>
              <a:t>정상작동중이면</a:t>
            </a:r>
            <a:r>
              <a:rPr lang="ko-KR" altLang="en-US" sz="1400"/>
              <a:t> </a:t>
            </a:r>
            <a:r>
              <a:rPr lang="en-US" altLang="ko-KR" sz="1400"/>
              <a:t>running </a:t>
            </a:r>
            <a:r>
              <a:rPr lang="ko-KR" altLang="en-US" sz="1400"/>
              <a:t>이라고 표시됨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 b="1"/>
              <a:t>vagrant status</a:t>
            </a:r>
            <a:endParaRPr lang="ko-KR" altLang="en-US" sz="1400"/>
          </a:p>
          <a:p>
            <a:pPr marL="0" indent="0">
              <a:buNone/>
            </a:pPr>
            <a:endParaRPr lang="ko-KR" altLang="en-US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852936"/>
            <a:ext cx="6022479" cy="334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835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ffectLst/>
              </a:rPr>
              <a:t>Vagrant</a:t>
            </a:r>
            <a:r>
              <a:rPr lang="ko-KR" altLang="en-US"/>
              <a:t> 관련 명령어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/>
              <a:t>- vagrant up : </a:t>
            </a:r>
            <a:r>
              <a:rPr lang="ko-KR" altLang="en-US" sz="1600" err="1"/>
              <a:t>가상머신</a:t>
            </a:r>
            <a:r>
              <a:rPr lang="ko-KR" altLang="en-US" sz="1600"/>
              <a:t> 시동</a:t>
            </a:r>
          </a:p>
          <a:p>
            <a:pPr marL="0" indent="0">
              <a:buNone/>
            </a:pPr>
            <a:r>
              <a:rPr lang="en-US" altLang="ko-KR" sz="1600"/>
              <a:t>- vagrant halt : </a:t>
            </a:r>
            <a:r>
              <a:rPr lang="ko-KR" altLang="en-US" sz="1600" err="1"/>
              <a:t>가상머신</a:t>
            </a:r>
            <a:r>
              <a:rPr lang="ko-KR" altLang="en-US" sz="1600"/>
              <a:t> 정지</a:t>
            </a:r>
          </a:p>
          <a:p>
            <a:pPr marL="0" indent="0">
              <a:buNone/>
            </a:pPr>
            <a:r>
              <a:rPr lang="en-US" altLang="ko-KR" sz="1600"/>
              <a:t>- vagrant suspend : </a:t>
            </a:r>
            <a:r>
              <a:rPr lang="ko-KR" altLang="en-US" sz="1600" err="1"/>
              <a:t>가상머신</a:t>
            </a:r>
            <a:r>
              <a:rPr lang="ko-KR" altLang="en-US" sz="1600"/>
              <a:t> 휴면</a:t>
            </a:r>
          </a:p>
          <a:p>
            <a:pPr marL="0" indent="0">
              <a:buNone/>
            </a:pPr>
            <a:r>
              <a:rPr lang="en-US" altLang="ko-KR" sz="1600"/>
              <a:t>- vagrant resume : </a:t>
            </a:r>
            <a:r>
              <a:rPr lang="ko-KR" altLang="en-US" sz="1600" err="1"/>
              <a:t>가상머신</a:t>
            </a:r>
            <a:r>
              <a:rPr lang="ko-KR" altLang="en-US" sz="1600"/>
              <a:t> 휴면상태에서 복원</a:t>
            </a:r>
          </a:p>
          <a:p>
            <a:pPr marL="0" indent="0">
              <a:buNone/>
            </a:pPr>
            <a:r>
              <a:rPr lang="en-US" altLang="ko-KR" sz="1600"/>
              <a:t>- vagrant reload : </a:t>
            </a:r>
            <a:r>
              <a:rPr lang="ko-KR" altLang="en-US" sz="1600" err="1"/>
              <a:t>가상머신</a:t>
            </a:r>
            <a:r>
              <a:rPr lang="ko-KR" altLang="en-US" sz="1600"/>
              <a:t> 재시동</a:t>
            </a:r>
          </a:p>
          <a:p>
            <a:pPr marL="0" indent="0">
              <a:buNone/>
            </a:pPr>
            <a:r>
              <a:rPr lang="en-US" altLang="ko-KR" sz="1600"/>
              <a:t>- vagrant status : </a:t>
            </a:r>
            <a:r>
              <a:rPr lang="ko-KR" altLang="en-US" sz="1600" err="1"/>
              <a:t>가상머신</a:t>
            </a:r>
            <a:r>
              <a:rPr lang="ko-KR" altLang="en-US" sz="1600"/>
              <a:t> 상태확인</a:t>
            </a:r>
          </a:p>
          <a:p>
            <a:pPr marL="0" indent="0">
              <a:buNone/>
            </a:pPr>
            <a:r>
              <a:rPr lang="en-US" altLang="ko-KR" sz="1600"/>
              <a:t>- vagrant destroy : </a:t>
            </a:r>
            <a:r>
              <a:rPr lang="ko-KR" altLang="en-US" sz="1600" err="1"/>
              <a:t>가상머신</a:t>
            </a:r>
            <a:r>
              <a:rPr lang="ko-KR" altLang="en-US" sz="1600"/>
              <a:t> 삭제</a:t>
            </a:r>
          </a:p>
          <a:p>
            <a:pPr marL="0" indent="0">
              <a:buNone/>
            </a:pPr>
            <a:r>
              <a:rPr lang="en-US" altLang="ko-KR" sz="1600"/>
              <a:t>- vagrant </a:t>
            </a:r>
            <a:r>
              <a:rPr lang="en-US" altLang="ko-KR" sz="1600" err="1"/>
              <a:t>ssh</a:t>
            </a:r>
            <a:r>
              <a:rPr lang="en-US" altLang="ko-KR" sz="1600"/>
              <a:t> : </a:t>
            </a:r>
            <a:r>
              <a:rPr lang="ko-KR" altLang="en-US" sz="1600" err="1"/>
              <a:t>가상머신에</a:t>
            </a:r>
            <a:r>
              <a:rPr lang="ko-KR" altLang="en-US" sz="1600"/>
              <a:t> 로그인 </a:t>
            </a:r>
            <a:r>
              <a:rPr lang="en-US" altLang="ko-KR" sz="1600"/>
              <a:t>(</a:t>
            </a:r>
            <a:r>
              <a:rPr lang="ko-KR" altLang="en-US" sz="1600" err="1"/>
              <a:t>윈도우즈에서는</a:t>
            </a:r>
            <a:r>
              <a:rPr lang="ko-KR" altLang="en-US" sz="1600"/>
              <a:t> </a:t>
            </a:r>
            <a:r>
              <a:rPr lang="en-US" altLang="ko-KR" sz="1600"/>
              <a:t>Putty</a:t>
            </a:r>
            <a:r>
              <a:rPr lang="ko-KR" altLang="en-US" sz="1600"/>
              <a:t>사용</a:t>
            </a:r>
            <a:r>
              <a:rPr lang="en-US" altLang="ko-KR" sz="1600"/>
              <a:t>)</a:t>
            </a:r>
            <a:endParaRPr lang="ko-KR" altLang="en-US" sz="1600"/>
          </a:p>
          <a:p>
            <a:pPr marL="0" indent="0">
              <a:buNone/>
            </a:pP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383264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윈도우에서 </a:t>
            </a:r>
            <a:r>
              <a:rPr lang="en-US" altLang="ko-KR">
                <a:effectLst/>
              </a:rPr>
              <a:t>Vagrant</a:t>
            </a:r>
            <a:r>
              <a:rPr lang="ko-KR" altLang="en-US"/>
              <a:t> 로그인 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/>
              <a:t># 5. </a:t>
            </a:r>
            <a:r>
              <a:rPr lang="ko-KR" altLang="en-US" sz="1800"/>
              <a:t>윈도우에서 </a:t>
            </a:r>
            <a:r>
              <a:rPr lang="ko-KR" altLang="en-US" sz="1800" err="1"/>
              <a:t>가상머신</a:t>
            </a:r>
            <a:r>
              <a:rPr lang="ko-KR" altLang="en-US" sz="1800"/>
              <a:t> 로그인 하기</a:t>
            </a:r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en-US" altLang="ko-KR" sz="1400"/>
              <a:t>-- </a:t>
            </a:r>
            <a:r>
              <a:rPr lang="ko-KR" altLang="en-US" sz="1400" err="1"/>
              <a:t>윈도우즈</a:t>
            </a:r>
            <a:r>
              <a:rPr lang="ko-KR" altLang="en-US" sz="1400"/>
              <a:t> </a:t>
            </a:r>
            <a:r>
              <a:rPr lang="en-US" altLang="ko-KR" sz="1400"/>
              <a:t>10</a:t>
            </a:r>
            <a:r>
              <a:rPr lang="ko-KR" altLang="en-US" sz="1400"/>
              <a:t>에서는 </a:t>
            </a:r>
            <a:r>
              <a:rPr lang="en-US" altLang="ko-KR" sz="1400"/>
              <a:t>CMD</a:t>
            </a:r>
            <a:r>
              <a:rPr lang="ko-KR" altLang="en-US" sz="1400"/>
              <a:t>에서 바로 로그인 가능</a:t>
            </a:r>
          </a:p>
          <a:p>
            <a:pPr marL="0" indent="0">
              <a:buNone/>
            </a:pPr>
            <a:r>
              <a:rPr lang="en-US" altLang="ko-KR" sz="1400"/>
              <a:t>-- </a:t>
            </a:r>
            <a:r>
              <a:rPr lang="ko-KR" altLang="en-US" sz="1400" err="1"/>
              <a:t>그외</a:t>
            </a:r>
            <a:r>
              <a:rPr lang="ko-KR" altLang="en-US" sz="1400"/>
              <a:t> 다른 </a:t>
            </a:r>
            <a:r>
              <a:rPr lang="en-US" altLang="ko-KR" sz="1400" err="1"/>
              <a:t>ssh</a:t>
            </a:r>
            <a:r>
              <a:rPr lang="en-US" altLang="ko-KR" sz="1400"/>
              <a:t> </a:t>
            </a:r>
            <a:r>
              <a:rPr lang="ko-KR" altLang="en-US" sz="1400"/>
              <a:t>접속 도구로도 로그인 가능하다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/>
              <a:t>-- Putty</a:t>
            </a:r>
            <a:r>
              <a:rPr lang="ko-KR" altLang="en-US" sz="1400"/>
              <a:t>또는 </a:t>
            </a:r>
            <a:r>
              <a:rPr lang="en-US" altLang="ko-KR" sz="1400" err="1"/>
              <a:t>Poderosa</a:t>
            </a:r>
            <a:r>
              <a:rPr lang="ko-KR" altLang="en-US" sz="1400"/>
              <a:t>또는 </a:t>
            </a:r>
            <a:r>
              <a:rPr lang="en-US" altLang="ko-KR" sz="1400" err="1"/>
              <a:t>TeraTerm</a:t>
            </a:r>
            <a:r>
              <a:rPr lang="ko-KR" altLang="en-US" sz="1400"/>
              <a:t>으로 접속을 해야 한다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/>
              <a:t>-- </a:t>
            </a:r>
            <a:r>
              <a:rPr lang="en-US" altLang="ko-KR" sz="1400" err="1"/>
              <a:t>Poderosa</a:t>
            </a:r>
            <a:r>
              <a:rPr lang="en-US" altLang="ko-KR" sz="1400"/>
              <a:t> </a:t>
            </a:r>
            <a:r>
              <a:rPr lang="ko-KR" altLang="en-US" sz="1400"/>
              <a:t>메뉴의 </a:t>
            </a:r>
            <a:r>
              <a:rPr lang="en-US" altLang="ko-KR" sz="1400"/>
              <a:t>New &gt; Telnet/SSH </a:t>
            </a:r>
            <a:r>
              <a:rPr lang="ko-KR" altLang="en-US" sz="1400"/>
              <a:t>메뉴 선택 후 아래 설정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0">
              <a:buNone/>
            </a:pPr>
            <a:endParaRPr lang="en-US" altLang="ko-KR" sz="1400" b="1"/>
          </a:p>
          <a:p>
            <a:pPr marL="0" indent="0">
              <a:buNone/>
            </a:pPr>
            <a:r>
              <a:rPr lang="en-US" altLang="ko-KR" sz="1400" b="1"/>
              <a:t>vagrant </a:t>
            </a:r>
            <a:r>
              <a:rPr lang="en-US" altLang="ko-KR" sz="1400" b="1" err="1"/>
              <a:t>ssh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/>
              <a:t>Host : 127.0.0.1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/>
              <a:t>Port : 2222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/>
              <a:t>Username : vagrant</a:t>
            </a:r>
            <a:endParaRPr lang="ko-KR" altLang="en-US" sz="1400"/>
          </a:p>
          <a:p>
            <a:pPr marL="0" indent="0">
              <a:buNone/>
            </a:pPr>
            <a:r>
              <a:rPr lang="en-US" altLang="ko-KR" sz="1400"/>
              <a:t>Password : vagrant</a:t>
            </a:r>
            <a:endParaRPr lang="ko-KR" altLang="en-US" sz="1400"/>
          </a:p>
          <a:p>
            <a:pPr marL="0" indent="0">
              <a:buNone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77399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Poderosa</a:t>
            </a:r>
            <a:r>
              <a:rPr lang="en-US" altLang="ko-KR"/>
              <a:t> </a:t>
            </a:r>
            <a:r>
              <a:rPr lang="ko-KR" altLang="en-US"/>
              <a:t>접속도구 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26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>
                <a:effectLst/>
              </a:rPr>
              <a:t>접속도구 설치</a:t>
            </a:r>
            <a:r>
              <a:rPr lang="en-US" altLang="ko-KR" b="0">
                <a:effectLst/>
              </a:rPr>
              <a:t>(</a:t>
            </a:r>
            <a:r>
              <a:rPr lang="en-US" altLang="ko-KR" b="0" err="1">
                <a:effectLst/>
              </a:rPr>
              <a:t>Poderosa</a:t>
            </a:r>
            <a:r>
              <a:rPr lang="en-US" altLang="ko-KR" b="0">
                <a:effectLst/>
              </a:rPr>
              <a:t>)</a:t>
            </a:r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23" y="1412776"/>
            <a:ext cx="5322375" cy="531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98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ko-KR" smtClean="0"/>
              <a:t>forever </a:t>
            </a:r>
            <a:r>
              <a:rPr lang="ko-KR" altLang="en-US" smtClean="0"/>
              <a:t>모듈 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88632"/>
          </a:xfrm>
        </p:spPr>
        <p:txBody>
          <a:bodyPr>
            <a:normAutofit/>
          </a:bodyPr>
          <a:lstStyle/>
          <a:p>
            <a:r>
              <a:rPr lang="ko-KR" altLang="en-US" sz="1600" smtClean="0"/>
              <a:t>서버 꺼짐 방지를 위한 </a:t>
            </a:r>
            <a:r>
              <a:rPr lang="en-US" altLang="ko-KR" sz="1600" smtClean="0"/>
              <a:t>forever </a:t>
            </a:r>
            <a:r>
              <a:rPr lang="ko-KR" altLang="en-US" sz="1600" smtClean="0"/>
              <a:t>모듈 설치</a:t>
            </a:r>
            <a:endParaRPr lang="en-US" altLang="ko-KR" sz="1600" smtClean="0"/>
          </a:p>
          <a:p>
            <a:pPr lvl="1"/>
            <a:r>
              <a:rPr lang="ko-KR" altLang="en-US" sz="1400" smtClean="0"/>
              <a:t>실행 터미널을 종료해도 서비스가 계속 실행 된다</a:t>
            </a:r>
            <a:r>
              <a:rPr lang="en-US" altLang="ko-KR" sz="1400" smtClean="0"/>
              <a:t>.</a:t>
            </a:r>
          </a:p>
          <a:p>
            <a:pPr lvl="1"/>
            <a:r>
              <a:rPr lang="ko-KR" altLang="en-US" sz="1400" err="1" smtClean="0"/>
              <a:t>리눅스의</a:t>
            </a:r>
            <a:r>
              <a:rPr lang="ko-KR" altLang="en-US" sz="1400" smtClean="0"/>
              <a:t> 경우 </a:t>
            </a:r>
            <a:r>
              <a:rPr lang="en-US" altLang="ko-KR" sz="1400" err="1" smtClean="0"/>
              <a:t>superuser</a:t>
            </a:r>
            <a:r>
              <a:rPr lang="en-US" altLang="ko-KR" sz="1400" smtClean="0"/>
              <a:t> </a:t>
            </a:r>
            <a:r>
              <a:rPr lang="ko-KR" altLang="en-US" sz="1400" smtClean="0"/>
              <a:t>권한으로 설치가 가능하다</a:t>
            </a:r>
            <a:r>
              <a:rPr lang="en-US" altLang="ko-KR" sz="1400" smtClean="0"/>
              <a:t>.</a:t>
            </a:r>
          </a:p>
          <a:p>
            <a:pPr lvl="1"/>
            <a:r>
              <a:rPr lang="en-US" altLang="ko-KR" sz="1400" err="1" smtClean="0"/>
              <a:t>npm</a:t>
            </a:r>
            <a:r>
              <a:rPr lang="en-US" altLang="ko-KR" sz="1400" smtClean="0"/>
              <a:t> install forever -g --save</a:t>
            </a:r>
          </a:p>
          <a:p>
            <a:pPr lvl="1"/>
            <a:endParaRPr lang="en-US" altLang="ko-KR" sz="1400"/>
          </a:p>
          <a:p>
            <a:r>
              <a:rPr lang="ko-KR" altLang="en-US" sz="1800" smtClean="0"/>
              <a:t>명령어 확인</a:t>
            </a:r>
            <a:endParaRPr lang="en-US" altLang="ko-KR" sz="1800" smtClean="0"/>
          </a:p>
          <a:p>
            <a:pPr lvl="1"/>
            <a:r>
              <a:rPr lang="en-US" altLang="ko-KR" sz="1400" smtClean="0"/>
              <a:t>forever</a:t>
            </a:r>
          </a:p>
          <a:p>
            <a:pPr lvl="1"/>
            <a:endParaRPr lang="en-US" altLang="ko-KR" sz="1400"/>
          </a:p>
          <a:p>
            <a:r>
              <a:rPr lang="ko-KR" altLang="en-US" sz="1800" smtClean="0"/>
              <a:t>실행</a:t>
            </a:r>
            <a:endParaRPr lang="en-US" altLang="ko-KR" sz="1800" smtClean="0"/>
          </a:p>
          <a:p>
            <a:pPr lvl="1"/>
            <a:r>
              <a:rPr lang="en-US" altLang="ko-KR" sz="1400" smtClean="0"/>
              <a:t>forever start (</a:t>
            </a:r>
            <a:r>
              <a:rPr lang="ko-KR" altLang="en-US" sz="1400" smtClean="0"/>
              <a:t>실행파일명</a:t>
            </a:r>
            <a:r>
              <a:rPr lang="en-US" altLang="ko-KR" sz="1400" smtClean="0"/>
              <a:t>.</a:t>
            </a:r>
            <a:r>
              <a:rPr lang="en-US" altLang="ko-KR" sz="1400" err="1" smtClean="0"/>
              <a:t>js</a:t>
            </a:r>
            <a:r>
              <a:rPr lang="en-US" altLang="ko-KR" sz="1400" smtClean="0"/>
              <a:t>)</a:t>
            </a:r>
          </a:p>
          <a:p>
            <a:pPr lvl="1"/>
            <a:r>
              <a:rPr lang="en-US" altLang="ko-KR" sz="1400" smtClean="0"/>
              <a:t>(</a:t>
            </a:r>
            <a:r>
              <a:rPr lang="ko-KR" altLang="en-US" sz="1400" err="1" smtClean="0"/>
              <a:t>리눅스에서</a:t>
            </a:r>
            <a:r>
              <a:rPr lang="ko-KR" altLang="en-US" sz="1400" smtClean="0"/>
              <a:t> 실행</a:t>
            </a:r>
            <a:r>
              <a:rPr lang="en-US" altLang="ko-KR" sz="1400" smtClean="0"/>
              <a:t>&gt; $</a:t>
            </a:r>
            <a:r>
              <a:rPr lang="en-US" altLang="ko-KR" sz="1400" err="1" smtClean="0"/>
              <a:t>sudo</a:t>
            </a:r>
            <a:r>
              <a:rPr lang="en-US" altLang="ko-KR" sz="1400" smtClean="0"/>
              <a:t> -E forever start ./</a:t>
            </a:r>
            <a:r>
              <a:rPr lang="ko-KR" altLang="en-US" sz="1400" smtClean="0"/>
              <a:t>파일명</a:t>
            </a:r>
            <a:r>
              <a:rPr lang="en-US" altLang="ko-KR" sz="1400" smtClean="0"/>
              <a:t>.</a:t>
            </a:r>
            <a:r>
              <a:rPr lang="en-US" altLang="ko-KR" sz="1400" err="1" smtClean="0"/>
              <a:t>js</a:t>
            </a:r>
            <a:r>
              <a:rPr lang="en-US" altLang="ko-KR" sz="1400" smtClean="0"/>
              <a:t> )</a:t>
            </a:r>
          </a:p>
          <a:p>
            <a:pPr lvl="1"/>
            <a:endParaRPr lang="en-US" altLang="ko-KR" sz="1400"/>
          </a:p>
          <a:p>
            <a:r>
              <a:rPr lang="en-US" altLang="ko-KR" sz="1800" smtClean="0"/>
              <a:t>forever</a:t>
            </a:r>
            <a:r>
              <a:rPr lang="ko-KR" altLang="en-US" sz="1800" smtClean="0"/>
              <a:t>로 실행중인 </a:t>
            </a:r>
            <a:r>
              <a:rPr lang="ko-KR" altLang="en-US" sz="1800" err="1" smtClean="0"/>
              <a:t>웹서버</a:t>
            </a:r>
            <a:r>
              <a:rPr lang="ko-KR" altLang="en-US" sz="1800" smtClean="0"/>
              <a:t> 조회</a:t>
            </a:r>
            <a:endParaRPr lang="en-US" altLang="ko-KR" sz="1800" smtClean="0"/>
          </a:p>
          <a:p>
            <a:pPr lvl="1"/>
            <a:r>
              <a:rPr lang="en-US" altLang="ko-KR" sz="1400" smtClean="0"/>
              <a:t>forever list</a:t>
            </a:r>
          </a:p>
          <a:p>
            <a:pPr lvl="1"/>
            <a:endParaRPr lang="en-US" altLang="ko-KR" sz="1400"/>
          </a:p>
          <a:p>
            <a:r>
              <a:rPr lang="en-US" altLang="ko-KR" sz="1800" smtClean="0"/>
              <a:t>forever </a:t>
            </a:r>
            <a:r>
              <a:rPr lang="ko-KR" altLang="en-US" sz="1800" smtClean="0"/>
              <a:t>중지</a:t>
            </a:r>
            <a:endParaRPr lang="en-US" altLang="ko-KR" sz="1800" smtClean="0"/>
          </a:p>
          <a:p>
            <a:pPr lvl="1"/>
            <a:r>
              <a:rPr lang="en-US" altLang="ko-KR" sz="1400" smtClean="0"/>
              <a:t>forever stop 0</a:t>
            </a:r>
          </a:p>
          <a:p>
            <a:pPr lvl="1"/>
            <a:endParaRPr lang="en-US" altLang="ko-KR" sz="1400"/>
          </a:p>
          <a:p>
            <a:r>
              <a:rPr lang="en-US" altLang="ko-KR" sz="1800" smtClean="0"/>
              <a:t>Tip) </a:t>
            </a:r>
            <a:r>
              <a:rPr lang="ko-KR" altLang="en-US" sz="1800" smtClean="0"/>
              <a:t>실행파일에 아래 설정을 하면 예외 발생시에도 계속 구동 됨</a:t>
            </a:r>
            <a:r>
              <a:rPr lang="en-US" altLang="ko-KR" sz="1800" smtClean="0"/>
              <a:t>.</a:t>
            </a:r>
          </a:p>
          <a:p>
            <a:pPr lvl="1"/>
            <a:r>
              <a:rPr lang="en-US" altLang="ko-KR" sz="1400" err="1"/>
              <a:t>process.on</a:t>
            </a:r>
            <a:r>
              <a:rPr lang="en-US" altLang="ko-KR" sz="1400"/>
              <a:t>('</a:t>
            </a:r>
            <a:r>
              <a:rPr lang="en-US" altLang="ko-KR" sz="1400" err="1"/>
              <a:t>uncatughtException</a:t>
            </a:r>
            <a:r>
              <a:rPr lang="en-US" altLang="ko-KR" sz="1400"/>
              <a:t>', function(err) { console.log(err) </a:t>
            </a:r>
            <a:r>
              <a:rPr lang="en-US" altLang="ko-KR" sz="1400" smtClean="0"/>
              <a:t>});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2127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>
                <a:effectLst/>
              </a:rPr>
              <a:t>접속도구 설치</a:t>
            </a:r>
            <a:r>
              <a:rPr lang="en-US" altLang="ko-KR" b="0">
                <a:effectLst/>
              </a:rPr>
              <a:t>(</a:t>
            </a:r>
            <a:r>
              <a:rPr lang="en-US" altLang="ko-KR" b="0" err="1">
                <a:effectLst/>
              </a:rPr>
              <a:t>Poderosa</a:t>
            </a:r>
            <a:r>
              <a:rPr lang="en-US" altLang="ko-KR" b="0">
                <a:effectLst/>
              </a:rPr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>
                <a:hlinkClick r:id="rId2"/>
              </a:rPr>
              <a:t>https://sourceforge.net/projects/poderosa/</a:t>
            </a:r>
            <a:r>
              <a:rPr lang="ko-KR" altLang="en-US" sz="1400"/>
              <a:t> 에서 다운로드</a:t>
            </a:r>
            <a:r>
              <a:rPr lang="en-US" altLang="ko-KR" sz="1400"/>
              <a:t>~</a:t>
            </a:r>
          </a:p>
          <a:p>
            <a:pPr marL="0" indent="0">
              <a:buNone/>
            </a:pPr>
            <a:r>
              <a:rPr lang="en-US" altLang="ko-KR" sz="1400"/>
              <a:t>-- </a:t>
            </a:r>
            <a:r>
              <a:rPr lang="en-US" altLang="ko-KR" sz="1400" err="1"/>
              <a:t>Poderosa</a:t>
            </a:r>
            <a:r>
              <a:rPr lang="ko-KR" altLang="en-US" sz="1400"/>
              <a:t>를 이용해서 접속하고 글꼴 변경</a:t>
            </a:r>
          </a:p>
          <a:p>
            <a:pPr marL="0" indent="0">
              <a:buNone/>
            </a:pPr>
            <a:r>
              <a:rPr lang="en-US" altLang="ko-KR" sz="1400"/>
              <a:t>-- </a:t>
            </a:r>
            <a:r>
              <a:rPr lang="ko-KR" altLang="en-US" sz="1400"/>
              <a:t>메뉴 </a:t>
            </a:r>
            <a:r>
              <a:rPr lang="en-US" altLang="ko-KR" sz="1400"/>
              <a:t>&gt; Tools &gt; Options</a:t>
            </a:r>
            <a:r>
              <a:rPr lang="ko-KR" altLang="en-US" sz="1400"/>
              <a:t>의 </a:t>
            </a:r>
            <a:r>
              <a:rPr lang="en-US" altLang="ko-KR" sz="1400"/>
              <a:t>Display </a:t>
            </a:r>
            <a:r>
              <a:rPr lang="ko-KR" altLang="en-US" sz="1400"/>
              <a:t>탭에서 글꼴</a:t>
            </a:r>
            <a:r>
              <a:rPr lang="en-US" altLang="ko-KR" sz="1400"/>
              <a:t>, </a:t>
            </a:r>
            <a:r>
              <a:rPr lang="ko-KR" altLang="en-US" sz="1400" err="1"/>
              <a:t>화면색</a:t>
            </a:r>
            <a:r>
              <a:rPr lang="ko-KR" altLang="en-US" sz="1400"/>
              <a:t> 변경 가능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0">
              <a:buNone/>
            </a:pPr>
            <a:endParaRPr lang="ko-KR" altLang="en-US" sz="14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64904"/>
            <a:ext cx="4956421" cy="420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179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>
                <a:effectLst/>
              </a:rPr>
              <a:t>접속도구 설치</a:t>
            </a:r>
            <a:r>
              <a:rPr lang="en-US" altLang="ko-KR" b="0">
                <a:effectLst/>
              </a:rPr>
              <a:t>(</a:t>
            </a:r>
            <a:r>
              <a:rPr lang="en-US" altLang="ko-KR" b="0" err="1">
                <a:effectLst/>
              </a:rPr>
              <a:t>Poderosa</a:t>
            </a:r>
            <a:r>
              <a:rPr lang="en-US" altLang="ko-KR" b="0">
                <a:effectLst/>
              </a:rPr>
              <a:t>)</a:t>
            </a:r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93576"/>
            <a:ext cx="6010621" cy="507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6081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040E80-39CD-4668-A249-E1CA7671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>
                <a:effectLst/>
              </a:rPr>
              <a:t>Vagrant</a:t>
            </a:r>
            <a:r>
              <a:rPr lang="ko-KR" altLang="en-US" b="0">
                <a:effectLst/>
              </a:rPr>
              <a:t> 가상 머신</a:t>
            </a:r>
            <a:r>
              <a:rPr lang="en-US" altLang="ko-KR" b="0">
                <a:effectLst/>
              </a:rPr>
              <a:t>(</a:t>
            </a:r>
            <a:r>
              <a:rPr lang="ko-KR" altLang="en-US" b="0">
                <a:effectLst/>
              </a:rPr>
              <a:t>요약</a:t>
            </a:r>
            <a:r>
              <a:rPr lang="en-US" altLang="ko-KR" b="0">
                <a:effectLst/>
              </a:rPr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B133F6F-5149-430F-89CA-E80421F6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/>
              <a:t>Vagrant  </a:t>
            </a:r>
            <a:r>
              <a:rPr lang="ko-KR" altLang="en-US"/>
              <a:t>다운로드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www.vagrantup.com/downloads.html</a:t>
            </a:r>
            <a:endParaRPr lang="en-US" altLang="ko-KR"/>
          </a:p>
          <a:p>
            <a:r>
              <a:rPr lang="ko-KR" altLang="en-US"/>
              <a:t>가상머신 추가</a:t>
            </a:r>
            <a:endParaRPr lang="en-US" altLang="ko-KR"/>
          </a:p>
          <a:p>
            <a:pPr lvl="1"/>
            <a:r>
              <a:rPr lang="en-US" altLang="ko-KR"/>
              <a:t>$ vagrant</a:t>
            </a:r>
            <a:r>
              <a:rPr lang="ko-KR" altLang="en-US"/>
              <a:t> </a:t>
            </a:r>
            <a:r>
              <a:rPr lang="en-US" altLang="ko-KR" err="1"/>
              <a:t>init</a:t>
            </a:r>
            <a:endParaRPr lang="en-US" altLang="ko-KR"/>
          </a:p>
          <a:p>
            <a:pPr lvl="1"/>
            <a:r>
              <a:rPr lang="en-US" altLang="ko-KR" err="1"/>
              <a:t>Vagrantfile</a:t>
            </a:r>
            <a:r>
              <a:rPr lang="en-US" altLang="ko-KR"/>
              <a:t> </a:t>
            </a:r>
            <a:r>
              <a:rPr lang="ko-KR" altLang="en-US"/>
              <a:t>편집</a:t>
            </a:r>
            <a:endParaRPr lang="en-US" altLang="ko-KR"/>
          </a:p>
          <a:p>
            <a:pPr lvl="2"/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en-US" altLang="ko-KR" err="1">
                <a:solidFill>
                  <a:srgbClr val="00B050"/>
                </a:solidFill>
              </a:rPr>
              <a:t>config.vm.box</a:t>
            </a:r>
            <a:r>
              <a:rPr lang="ko-KR" altLang="en-US">
                <a:solidFill>
                  <a:srgbClr val="00B050"/>
                </a:solidFill>
              </a:rPr>
              <a:t> </a:t>
            </a:r>
            <a:r>
              <a:rPr lang="en-US" altLang="ko-KR">
                <a:solidFill>
                  <a:srgbClr val="00B050"/>
                </a:solidFill>
              </a:rPr>
              <a:t>=</a:t>
            </a:r>
            <a:r>
              <a:rPr lang="ko-KR" altLang="en-US">
                <a:solidFill>
                  <a:srgbClr val="00B050"/>
                </a:solidFill>
              </a:rPr>
              <a:t> </a:t>
            </a:r>
            <a:r>
              <a:rPr lang="en-US" altLang="ko-KR">
                <a:solidFill>
                  <a:srgbClr val="00B050"/>
                </a:solidFill>
              </a:rPr>
              <a:t>“base” </a:t>
            </a:r>
            <a:r>
              <a:rPr lang="ko-KR" altLang="en-US">
                <a:solidFill>
                  <a:srgbClr val="00B050"/>
                </a:solidFill>
              </a:rPr>
              <a:t>주석처리</a:t>
            </a:r>
            <a:endParaRPr lang="en-US" altLang="ko-KR">
              <a:solidFill>
                <a:srgbClr val="00B050"/>
              </a:solidFill>
            </a:endParaRPr>
          </a:p>
          <a:p>
            <a:pPr lvl="2"/>
            <a:r>
              <a:rPr lang="en-US" altLang="ko-KR" err="1"/>
              <a:t>config.vm.box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en-US" altLang="ko-KR" err="1"/>
              <a:t>puphpet</a:t>
            </a:r>
            <a:r>
              <a:rPr lang="en-US" altLang="ko-KR"/>
              <a:t>/centos65-x64”</a:t>
            </a:r>
          </a:p>
          <a:p>
            <a:r>
              <a:rPr lang="ko-KR" altLang="en-US"/>
              <a:t>가상머신 기동</a:t>
            </a:r>
            <a:endParaRPr lang="en-US" altLang="ko-KR"/>
          </a:p>
          <a:p>
            <a:pPr lvl="1"/>
            <a:r>
              <a:rPr lang="en-US" altLang="ko-KR"/>
              <a:t>$ vagrant up</a:t>
            </a:r>
          </a:p>
          <a:p>
            <a:pPr lvl="1"/>
            <a:endParaRPr lang="en-US" altLang="ko-KR"/>
          </a:p>
          <a:p>
            <a:r>
              <a:rPr lang="ko-KR" altLang="en-US">
                <a:solidFill>
                  <a:srgbClr val="C00000"/>
                </a:solidFill>
              </a:rPr>
              <a:t>지금까지의 가상머신을 다운받고 기동하는 과정은 다음 두줄의 명령으로 대체 가능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vagrant </a:t>
            </a:r>
            <a:r>
              <a:rPr lang="en-US" altLang="ko-KR" err="1">
                <a:solidFill>
                  <a:srgbClr val="C00000"/>
                </a:solidFill>
              </a:rPr>
              <a:t>init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en-US" altLang="ko-KR" err="1">
                <a:solidFill>
                  <a:srgbClr val="C00000"/>
                </a:solidFill>
              </a:rPr>
              <a:t>puphet</a:t>
            </a:r>
            <a:r>
              <a:rPr lang="en-US" altLang="ko-KR">
                <a:solidFill>
                  <a:srgbClr val="C00000"/>
                </a:solidFill>
              </a:rPr>
              <a:t>/centos65-x64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vagrant up –provider </a:t>
            </a:r>
            <a:r>
              <a:rPr lang="en-US" altLang="ko-KR" err="1">
                <a:solidFill>
                  <a:srgbClr val="C00000"/>
                </a:solidFill>
              </a:rPr>
              <a:t>virtualbox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>
              <a:solidFill>
                <a:srgbClr val="C00000"/>
              </a:solidFill>
            </a:endParaRPr>
          </a:p>
          <a:p>
            <a:r>
              <a:rPr lang="ko-KR" altLang="en-US"/>
              <a:t>가상머신 제어</a:t>
            </a:r>
            <a:endParaRPr lang="en-US" altLang="ko-KR"/>
          </a:p>
          <a:p>
            <a:pPr lvl="1"/>
            <a:r>
              <a:rPr lang="en-US" altLang="ko-KR"/>
              <a:t>$ </a:t>
            </a:r>
            <a:r>
              <a:rPr lang="en-US" altLang="ko-KR" err="1"/>
              <a:t>vatrant</a:t>
            </a:r>
            <a:r>
              <a:rPr lang="en-US" altLang="ko-KR"/>
              <a:t> status</a:t>
            </a:r>
          </a:p>
          <a:p>
            <a:r>
              <a:rPr lang="ko-KR" altLang="en-US"/>
              <a:t>가상머신에 로그인</a:t>
            </a:r>
            <a:endParaRPr lang="en-US" altLang="ko-KR"/>
          </a:p>
          <a:p>
            <a:pPr lvl="1"/>
            <a:r>
              <a:rPr lang="en-US" altLang="ko-KR"/>
              <a:t>$ vagrant </a:t>
            </a:r>
            <a:r>
              <a:rPr lang="en-US" altLang="ko-KR" err="1"/>
              <a:t>ssh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Vagrant  </a:t>
            </a:r>
            <a:r>
              <a:rPr lang="ko-KR" altLang="en-US"/>
              <a:t>초기 비밀번호</a:t>
            </a:r>
            <a:endParaRPr lang="en-US" altLang="ko-KR"/>
          </a:p>
          <a:p>
            <a:pPr lvl="1"/>
            <a:r>
              <a:rPr lang="ko-KR" altLang="en-US"/>
              <a:t>계정</a:t>
            </a:r>
            <a:r>
              <a:rPr lang="en-US" altLang="ko-KR"/>
              <a:t>: vagrant</a:t>
            </a:r>
          </a:p>
          <a:p>
            <a:pPr lvl="1"/>
            <a:r>
              <a:rPr lang="ko-KR" altLang="en-US"/>
              <a:t>비번</a:t>
            </a:r>
            <a:r>
              <a:rPr lang="en-US" altLang="ko-KR"/>
              <a:t>: vagrant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915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26A964A-37CC-4866-8AAF-6411F296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Vagrant </a:t>
            </a:r>
            <a:r>
              <a:rPr lang="ko-KR" altLang="en-US"/>
              <a:t>관련 명령어</a:t>
            </a:r>
            <a:r>
              <a:rPr lang="en-US" altLang="ko-KR"/>
              <a:t>(</a:t>
            </a:r>
            <a:r>
              <a:rPr lang="ko-KR" altLang="en-US"/>
              <a:t>요약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="" xmlns:a16="http://schemas.microsoft.com/office/drawing/2014/main" id="{751D1B07-C125-424E-B356-8B0C27035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857285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0624">
                  <a:extLst>
                    <a:ext uri="{9D8B030D-6E8A-4147-A177-3AD203B41FA5}">
                      <a16:colId xmlns="" xmlns:a16="http://schemas.microsoft.com/office/drawing/2014/main" val="62539901"/>
                    </a:ext>
                  </a:extLst>
                </a:gridCol>
                <a:gridCol w="5698976">
                  <a:extLst>
                    <a:ext uri="{9D8B030D-6E8A-4147-A177-3AD203B41FA5}">
                      <a16:colId xmlns="" xmlns:a16="http://schemas.microsoft.com/office/drawing/2014/main" val="3930285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커맨드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제어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5160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err="1"/>
                        <a:t>varant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up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가상 머신 시동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079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err="1"/>
                        <a:t>varant</a:t>
                      </a:r>
                      <a:r>
                        <a:rPr lang="en-US" altLang="ko-KR" sz="1400"/>
                        <a:t> halt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가상 머신 정지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347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vagrant suspend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가상 머신 휴면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606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vagrant resume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가상 머신 휴면 상태에서 복원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7008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vagrant reload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가상 머신 재시동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51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vagrant status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가상 머신 상태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180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vagrant destroy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가상 머신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076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vagrant </a:t>
                      </a:r>
                      <a:r>
                        <a:rPr lang="en-US" altLang="ko-KR" sz="1400" err="1"/>
                        <a:t>ssh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가상 머신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95552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1904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가상머신에서</a:t>
            </a:r>
            <a:r>
              <a:rPr lang="ko-KR" altLang="en-US" smtClean="0"/>
              <a:t> </a:t>
            </a:r>
            <a:r>
              <a:rPr lang="ko-KR" altLang="en-US" err="1" smtClean="0"/>
              <a:t>웹서버</a:t>
            </a:r>
            <a:r>
              <a:rPr lang="ko-KR" altLang="en-US" smtClean="0"/>
              <a:t> 사용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err="1" smtClean="0"/>
              <a:t>Vagrantfile</a:t>
            </a:r>
            <a:r>
              <a:rPr lang="en-US" altLang="ko-KR" sz="1800" smtClean="0"/>
              <a:t> </a:t>
            </a:r>
            <a:r>
              <a:rPr lang="ko-KR" altLang="en-US" sz="1800" smtClean="0"/>
              <a:t>에 다음 내용 추가</a:t>
            </a:r>
            <a:endParaRPr lang="en-US" altLang="ko-KR" sz="1800" smtClean="0"/>
          </a:p>
          <a:p>
            <a:pPr lvl="1"/>
            <a:r>
              <a:rPr lang="en-US" altLang="ko-KR" sz="1600" err="1"/>
              <a:t>config.vm.network</a:t>
            </a:r>
            <a:r>
              <a:rPr lang="en-US" altLang="ko-KR" sz="1600"/>
              <a:t> "</a:t>
            </a:r>
            <a:r>
              <a:rPr lang="en-US" altLang="ko-KR" sz="1600" err="1"/>
              <a:t>forwarded_port</a:t>
            </a:r>
            <a:r>
              <a:rPr lang="en-US" altLang="ko-KR" sz="1600"/>
              <a:t>", guest: 80, host: </a:t>
            </a:r>
            <a:r>
              <a:rPr lang="en-US" altLang="ko-KR" sz="1600" smtClean="0"/>
              <a:t>8080</a:t>
            </a:r>
          </a:p>
          <a:p>
            <a:pPr lvl="1"/>
            <a:r>
              <a:rPr lang="en-US" altLang="ko-KR" sz="1600" err="1"/>
              <a:t>config.vm.network</a:t>
            </a:r>
            <a:r>
              <a:rPr lang="en-US" altLang="ko-KR" sz="1600"/>
              <a:t> "</a:t>
            </a:r>
            <a:r>
              <a:rPr lang="en-US" altLang="ko-KR" sz="1600" err="1"/>
              <a:t>private_network</a:t>
            </a:r>
            <a:r>
              <a:rPr lang="en-US" altLang="ko-KR" sz="1600"/>
              <a:t>", </a:t>
            </a:r>
            <a:r>
              <a:rPr lang="en-US" altLang="ko-KR" sz="1600" err="1"/>
              <a:t>ip</a:t>
            </a:r>
            <a:r>
              <a:rPr lang="en-US" altLang="ko-KR" sz="1600"/>
              <a:t>: "192.168.33.10</a:t>
            </a:r>
            <a:r>
              <a:rPr lang="en-US" altLang="ko-KR" sz="1600" smtClean="0"/>
              <a:t>"</a:t>
            </a:r>
          </a:p>
          <a:p>
            <a:pPr lvl="1"/>
            <a:endParaRPr lang="en-US" altLang="ko-KR" sz="1600"/>
          </a:p>
          <a:p>
            <a:r>
              <a:rPr lang="en-US" altLang="ko-KR" sz="1800" err="1" smtClean="0"/>
              <a:t>Vagrantfile</a:t>
            </a:r>
            <a:r>
              <a:rPr lang="en-US" altLang="ko-KR" sz="1800" smtClean="0"/>
              <a:t> </a:t>
            </a:r>
            <a:r>
              <a:rPr lang="ko-KR" altLang="en-US" sz="1800" smtClean="0"/>
              <a:t>수정 후엔 </a:t>
            </a:r>
            <a:r>
              <a:rPr lang="en-US" altLang="ko-KR" sz="1800" smtClean="0"/>
              <a:t>'vagrant reload'</a:t>
            </a:r>
            <a:r>
              <a:rPr lang="ko-KR" altLang="en-US" sz="1800" smtClean="0"/>
              <a:t>한다</a:t>
            </a:r>
            <a:r>
              <a:rPr lang="en-US" altLang="ko-KR" sz="1800" smtClean="0"/>
              <a:t>.</a:t>
            </a:r>
          </a:p>
          <a:p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825721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vagrant </a:t>
            </a:r>
            <a:r>
              <a:rPr lang="ko-KR" altLang="en-US" err="1" smtClean="0"/>
              <a:t>가상머신</a:t>
            </a:r>
            <a:r>
              <a:rPr lang="en-US" altLang="ko-KR" smtClean="0"/>
              <a:t> </a:t>
            </a:r>
            <a:r>
              <a:rPr lang="ko-KR" altLang="en-US" smtClean="0"/>
              <a:t>공유 폴더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/>
              <a:t>호스트 </a:t>
            </a:r>
            <a:r>
              <a:rPr lang="ko-KR" altLang="en-US" sz="1800" err="1"/>
              <a:t>머신과</a:t>
            </a:r>
            <a:r>
              <a:rPr lang="ko-KR" altLang="en-US" sz="1800"/>
              <a:t> </a:t>
            </a:r>
            <a:r>
              <a:rPr lang="ko-KR" altLang="en-US" sz="1800" err="1"/>
              <a:t>가상머신</a:t>
            </a:r>
            <a:r>
              <a:rPr lang="ko-KR" altLang="en-US" sz="1800"/>
              <a:t> 간의 폴더 공유</a:t>
            </a:r>
            <a:endParaRPr lang="en-US" altLang="ko-KR" sz="1800"/>
          </a:p>
          <a:p>
            <a:pPr lvl="1"/>
            <a:r>
              <a:rPr lang="en-US" altLang="ko-KR" sz="1600" err="1"/>
              <a:t>config.vm.synced_folder</a:t>
            </a:r>
            <a:r>
              <a:rPr lang="en-US" altLang="ko-KR" sz="1600"/>
              <a:t> "./data", "/</a:t>
            </a:r>
            <a:r>
              <a:rPr lang="en-US" altLang="ko-KR" sz="1600" err="1"/>
              <a:t>vagrant_data</a:t>
            </a:r>
            <a:r>
              <a:rPr lang="en-US" altLang="ko-KR" sz="1600"/>
              <a:t>"</a:t>
            </a:r>
          </a:p>
          <a:p>
            <a:pPr lvl="1"/>
            <a:r>
              <a:rPr lang="ko-KR" altLang="en-US" sz="1600"/>
              <a:t>호스트 컴퓨터에 실제 </a:t>
            </a:r>
            <a:r>
              <a:rPr lang="en-US" altLang="ko-KR" sz="1600"/>
              <a:t>./data </a:t>
            </a:r>
            <a:r>
              <a:rPr lang="ko-KR" altLang="en-US" sz="1600"/>
              <a:t>폴더가 존재 해야 한다</a:t>
            </a:r>
            <a:r>
              <a:rPr lang="en-US" altLang="ko-KR" sz="1600"/>
              <a:t>.</a:t>
            </a:r>
          </a:p>
          <a:p>
            <a:pPr lvl="1"/>
            <a:r>
              <a:rPr lang="ko-KR" altLang="en-US" sz="1600"/>
              <a:t>공유가 안될 경우 </a:t>
            </a:r>
            <a:r>
              <a:rPr lang="ko-KR" altLang="en-US" sz="1600" err="1"/>
              <a:t>가상머신</a:t>
            </a:r>
            <a:r>
              <a:rPr lang="ko-KR" altLang="en-US" sz="1600"/>
              <a:t> </a:t>
            </a:r>
            <a:r>
              <a:rPr lang="ko-KR" altLang="en-US" sz="1600" err="1"/>
              <a:t>재빌드</a:t>
            </a:r>
            <a:endParaRPr lang="en-US" altLang="ko-KR" sz="1600"/>
          </a:p>
          <a:p>
            <a:pPr lvl="2"/>
            <a:r>
              <a:rPr lang="en-US" altLang="ko-KR" sz="1200"/>
              <a:t>$ </a:t>
            </a:r>
            <a:r>
              <a:rPr lang="en-US" altLang="ko-KR" sz="1200" err="1"/>
              <a:t>sudo</a:t>
            </a:r>
            <a:r>
              <a:rPr lang="en-US" altLang="ko-KR" sz="1200"/>
              <a:t> /</a:t>
            </a:r>
            <a:r>
              <a:rPr lang="en-US" altLang="ko-KR" sz="1200" err="1"/>
              <a:t>etc</a:t>
            </a:r>
            <a:r>
              <a:rPr lang="en-US" altLang="ko-KR" sz="1200"/>
              <a:t>/</a:t>
            </a:r>
            <a:r>
              <a:rPr lang="en-US" altLang="ko-KR" sz="1200" err="1"/>
              <a:t>init.d</a:t>
            </a:r>
            <a:r>
              <a:rPr lang="en-US" altLang="ko-KR" sz="1200"/>
              <a:t>/</a:t>
            </a:r>
            <a:r>
              <a:rPr lang="en-US" altLang="ko-KR" sz="1200" err="1"/>
              <a:t>vboxdd</a:t>
            </a:r>
            <a:r>
              <a:rPr lang="en-US" altLang="ko-KR" sz="1200"/>
              <a:t> setup</a:t>
            </a:r>
          </a:p>
          <a:p>
            <a:pPr lvl="1"/>
            <a:r>
              <a:rPr lang="ko-KR" altLang="en-US" sz="1600"/>
              <a:t>혹은 호스트 </a:t>
            </a:r>
            <a:r>
              <a:rPr lang="ko-KR" altLang="en-US" sz="1600" err="1"/>
              <a:t>머신에</a:t>
            </a:r>
            <a:r>
              <a:rPr lang="ko-KR" altLang="en-US" sz="1600"/>
              <a:t> </a:t>
            </a:r>
            <a:r>
              <a:rPr lang="ko-KR" altLang="en-US" sz="1600" err="1"/>
              <a:t>프러그인</a:t>
            </a:r>
            <a:r>
              <a:rPr lang="ko-KR" altLang="en-US" sz="1600"/>
              <a:t> 설치</a:t>
            </a:r>
            <a:endParaRPr lang="en-US" altLang="ko-KR" sz="1600"/>
          </a:p>
          <a:p>
            <a:pPr lvl="2"/>
            <a:r>
              <a:rPr lang="en-US" altLang="ko-KR" sz="1200"/>
              <a:t>$ vagrant plugin install vagrant-</a:t>
            </a:r>
            <a:r>
              <a:rPr lang="en-US" altLang="ko-KR" sz="1200" err="1"/>
              <a:t>vbguest</a:t>
            </a:r>
            <a:endParaRPr lang="en-US" altLang="ko-KR" sz="120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69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리눅스에</a:t>
            </a:r>
            <a:r>
              <a:rPr lang="ko-KR" altLang="en-US" smtClean="0"/>
              <a:t> </a:t>
            </a:r>
            <a:r>
              <a:rPr lang="en-US" altLang="ko-KR" err="1" smtClean="0"/>
              <a:t>git</a:t>
            </a:r>
            <a:r>
              <a:rPr lang="en-US" altLang="ko-KR" smtClean="0"/>
              <a:t> </a:t>
            </a:r>
            <a:r>
              <a:rPr lang="ko-KR" altLang="en-US" smtClean="0"/>
              <a:t>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$ </a:t>
            </a:r>
            <a:r>
              <a:rPr lang="en-US" altLang="ko-KR" err="1" smtClean="0"/>
              <a:t>sudo</a:t>
            </a:r>
            <a:r>
              <a:rPr lang="en-US" altLang="ko-KR" smtClean="0"/>
              <a:t> yum install get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11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nvm</a:t>
            </a:r>
            <a:r>
              <a:rPr lang="en-US" altLang="ko-KR" smtClean="0"/>
              <a:t> </a:t>
            </a:r>
            <a:r>
              <a:rPr lang="ko-KR" altLang="en-US" smtClean="0"/>
              <a:t>설치</a:t>
            </a:r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err="1" smtClean="0"/>
              <a:t>RedHat</a:t>
            </a:r>
            <a:r>
              <a:rPr lang="en-US" altLang="ko-KR" sz="1600" smtClean="0"/>
              <a:t> </a:t>
            </a:r>
            <a:r>
              <a:rPr lang="ko-KR" altLang="en-US" sz="1600" smtClean="0"/>
              <a:t>계열의 </a:t>
            </a:r>
            <a:r>
              <a:rPr lang="en-US" altLang="ko-KR" sz="1600" smtClean="0"/>
              <a:t>OS</a:t>
            </a:r>
          </a:p>
          <a:p>
            <a:pPr lvl="1"/>
            <a:r>
              <a:rPr lang="en-US" altLang="ko-KR" sz="1400" err="1"/>
              <a:t>wget</a:t>
            </a:r>
            <a:r>
              <a:rPr lang="en-US" altLang="ko-KR" sz="1400"/>
              <a:t> -</a:t>
            </a:r>
            <a:r>
              <a:rPr lang="en-US" altLang="ko-KR" sz="1400" err="1"/>
              <a:t>qO</a:t>
            </a:r>
            <a:r>
              <a:rPr lang="en-US" altLang="ko-KR" sz="1400"/>
              <a:t>- </a:t>
            </a:r>
            <a:r>
              <a:rPr lang="en-US" altLang="ko-KR" sz="1400" u="sng">
                <a:hlinkClick r:id="rId2"/>
              </a:rPr>
              <a:t>https://raw.githubusercontent.com/creationix/nvm/v0.26.1/install.sh</a:t>
            </a:r>
            <a:r>
              <a:rPr lang="en-US" altLang="ko-KR" sz="1400"/>
              <a:t> | </a:t>
            </a:r>
            <a:r>
              <a:rPr lang="en-US" altLang="ko-KR" sz="1400" smtClean="0"/>
              <a:t>bash</a:t>
            </a:r>
          </a:p>
          <a:p>
            <a:pPr lvl="1"/>
            <a:endParaRPr lang="en-US" altLang="ko-KR" sz="1400"/>
          </a:p>
          <a:p>
            <a:r>
              <a:rPr lang="en-US" altLang="ko-KR" sz="1800" smtClean="0"/>
              <a:t>Ubuntu, Mac </a:t>
            </a:r>
            <a:r>
              <a:rPr lang="ko-KR" altLang="en-US" sz="1800" smtClean="0"/>
              <a:t>계열의 </a:t>
            </a:r>
            <a:r>
              <a:rPr lang="en-US" altLang="ko-KR" sz="1800" smtClean="0"/>
              <a:t>OS</a:t>
            </a:r>
          </a:p>
          <a:p>
            <a:pPr lvl="1"/>
            <a:r>
              <a:rPr lang="pt-BR" altLang="ko-KR" sz="1400"/>
              <a:t>curl -o </a:t>
            </a:r>
            <a:r>
              <a:rPr lang="pt-BR" altLang="ko-KR" sz="1400" u="sng">
                <a:hlinkClick r:id="rId2"/>
              </a:rPr>
              <a:t>https://raw.githubusercontent.com/creationix/nvm/v0.26.1/install.sh</a:t>
            </a:r>
            <a:r>
              <a:rPr lang="pt-BR" altLang="ko-KR" sz="1400"/>
              <a:t> | </a:t>
            </a:r>
            <a:r>
              <a:rPr lang="pt-BR" altLang="ko-KR" sz="1400" smtClean="0"/>
              <a:t>bash</a:t>
            </a:r>
          </a:p>
          <a:p>
            <a:pPr lvl="1"/>
            <a:endParaRPr lang="pt-BR" altLang="ko-KR" sz="1400"/>
          </a:p>
          <a:p>
            <a:r>
              <a:rPr lang="en-US" altLang="ko-KR" sz="1800" err="1" smtClean="0"/>
              <a:t>nvm</a:t>
            </a:r>
            <a:r>
              <a:rPr lang="en-US" altLang="ko-KR" sz="1800" smtClean="0"/>
              <a:t> </a:t>
            </a:r>
            <a:r>
              <a:rPr lang="ko-KR" altLang="en-US" sz="1800" err="1" smtClean="0"/>
              <a:t>노드</a:t>
            </a:r>
            <a:r>
              <a:rPr lang="ko-KR" altLang="en-US" sz="1800" smtClean="0"/>
              <a:t> 버전관리 설치 후 </a:t>
            </a:r>
            <a:r>
              <a:rPr lang="ko-KR" altLang="en-US" sz="1800" err="1" smtClean="0"/>
              <a:t>재로그인</a:t>
            </a:r>
            <a:r>
              <a:rPr lang="ko-KR" altLang="en-US" sz="1800" smtClean="0"/>
              <a:t> 또는 </a:t>
            </a:r>
            <a:r>
              <a:rPr lang="en-US" altLang="ko-KR" sz="1800" smtClean="0"/>
              <a:t>source </a:t>
            </a:r>
            <a:r>
              <a:rPr lang="ko-KR" altLang="en-US" sz="1800" smtClean="0"/>
              <a:t>명령 실행</a:t>
            </a:r>
            <a:endParaRPr lang="en-US" altLang="ko-KR" sz="1800" smtClean="0"/>
          </a:p>
          <a:p>
            <a:pPr lvl="1"/>
            <a:r>
              <a:rPr lang="en-US" altLang="ko-KR" sz="1400" smtClean="0"/>
              <a:t>source ~/.</a:t>
            </a:r>
            <a:r>
              <a:rPr lang="en-US" altLang="ko-KR" sz="1400" err="1" smtClean="0"/>
              <a:t>bashrc</a:t>
            </a:r>
            <a:endParaRPr lang="en-US" altLang="ko-KR" sz="1400" smtClean="0"/>
          </a:p>
          <a:p>
            <a:pPr lvl="1"/>
            <a:r>
              <a:rPr lang="en-US" altLang="ko-KR" sz="1400" smtClean="0"/>
              <a:t>source </a:t>
            </a:r>
            <a:r>
              <a:rPr lang="ko-KR" altLang="en-US" sz="1400" smtClean="0"/>
              <a:t>명령을 실행 하고 나면 </a:t>
            </a:r>
            <a:r>
              <a:rPr lang="en-US" altLang="ko-KR" sz="1400" smtClean="0"/>
              <a:t>~/.</a:t>
            </a:r>
            <a:r>
              <a:rPr lang="en-US" altLang="ko-KR" sz="1400" err="1" smtClean="0"/>
              <a:t>bashrc</a:t>
            </a:r>
            <a:r>
              <a:rPr lang="en-US" altLang="ko-KR" sz="1400" smtClean="0"/>
              <a:t> </a:t>
            </a:r>
            <a:r>
              <a:rPr lang="ko-KR" altLang="en-US" sz="1400" smtClean="0"/>
              <a:t>페이지에  아래 문장이 추가됨</a:t>
            </a:r>
            <a:endParaRPr lang="en-US" altLang="ko-KR" sz="1400" smtClean="0"/>
          </a:p>
          <a:p>
            <a:pPr marL="914400" lvl="2" indent="0">
              <a:buNone/>
            </a:pPr>
            <a:r>
              <a:rPr lang="en-US" altLang="ko-KR" sz="1000"/>
              <a:t>export NVM_DIR="/home/</a:t>
            </a:r>
            <a:r>
              <a:rPr lang="en-US" altLang="ko-KR" sz="1000" err="1"/>
              <a:t>moowmoow</a:t>
            </a:r>
            <a:r>
              <a:rPr lang="en-US" altLang="ko-KR" sz="1000"/>
              <a:t>/.</a:t>
            </a:r>
            <a:r>
              <a:rPr lang="en-US" altLang="ko-KR" sz="1000" err="1"/>
              <a:t>nvm</a:t>
            </a:r>
            <a:r>
              <a:rPr lang="en-US" altLang="ko-KR" sz="1000"/>
              <a:t>"</a:t>
            </a:r>
            <a:br>
              <a:rPr lang="en-US" altLang="ko-KR" sz="1000"/>
            </a:br>
            <a:r>
              <a:rPr lang="en-US" altLang="ko-KR" sz="1000"/>
              <a:t>[ -s "$NVM_DIR/nvm.sh" ] &amp;&amp; . "$NVM_DIR/nvm.sh" # This loads </a:t>
            </a:r>
            <a:r>
              <a:rPr lang="en-US" altLang="ko-KR" sz="1000" err="1" smtClean="0"/>
              <a:t>nvm</a:t>
            </a:r>
            <a:endParaRPr lang="en-US" altLang="ko-KR" sz="1000" smtClean="0"/>
          </a:p>
          <a:p>
            <a:endParaRPr lang="en-US" altLang="ko-KR" sz="1800"/>
          </a:p>
          <a:p>
            <a:endParaRPr lang="en-US" altLang="ko-KR" sz="1800" smtClean="0"/>
          </a:p>
        </p:txBody>
      </p:sp>
    </p:spTree>
    <p:extLst>
      <p:ext uri="{BB962C8B-B14F-4D97-AF65-F5344CB8AC3E}">
        <p14:creationId xmlns:p14="http://schemas.microsoft.com/office/powerpoint/2010/main" val="11364382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NodeJS</a:t>
            </a:r>
            <a:r>
              <a:rPr lang="en-US" altLang="ko-KR" smtClean="0"/>
              <a:t> </a:t>
            </a:r>
            <a:r>
              <a:rPr lang="ko-KR" altLang="en-US" smtClean="0"/>
              <a:t>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ko-KR" altLang="en-US" sz="1600" smtClean="0"/>
              <a:t>사용 가능한 </a:t>
            </a:r>
            <a:r>
              <a:rPr lang="en-US" altLang="ko-KR" sz="1600" smtClean="0"/>
              <a:t>node </a:t>
            </a:r>
            <a:r>
              <a:rPr lang="ko-KR" altLang="en-US" sz="1600" smtClean="0"/>
              <a:t>버전 확인</a:t>
            </a:r>
            <a:endParaRPr lang="en-US" altLang="ko-KR" sz="1600" smtClean="0"/>
          </a:p>
          <a:p>
            <a:pPr lvl="1"/>
            <a:r>
              <a:rPr lang="en-US" altLang="ko-KR" sz="1200" err="1" smtClean="0"/>
              <a:t>nvm</a:t>
            </a:r>
            <a:r>
              <a:rPr lang="en-US" altLang="ko-KR" sz="1200" smtClean="0"/>
              <a:t>  </a:t>
            </a:r>
            <a:r>
              <a:rPr lang="en-US" altLang="ko-KR" sz="1200" err="1" smtClean="0"/>
              <a:t>ls</a:t>
            </a:r>
            <a:r>
              <a:rPr lang="en-US" altLang="ko-KR" sz="1200" smtClean="0"/>
              <a:t>-remote</a:t>
            </a:r>
          </a:p>
          <a:p>
            <a:pPr lvl="1"/>
            <a:endParaRPr lang="en-US" altLang="ko-KR" sz="1200"/>
          </a:p>
          <a:p>
            <a:r>
              <a:rPr lang="en-US" altLang="ko-KR" sz="1600" smtClean="0"/>
              <a:t>node </a:t>
            </a:r>
            <a:r>
              <a:rPr lang="ko-KR" altLang="en-US" sz="1600" smtClean="0"/>
              <a:t>설치</a:t>
            </a:r>
            <a:endParaRPr lang="en-US" altLang="ko-KR" sz="1600" smtClean="0"/>
          </a:p>
          <a:p>
            <a:pPr lvl="1"/>
            <a:r>
              <a:rPr lang="en-US" altLang="ko-KR" sz="1200" err="1" smtClean="0"/>
              <a:t>nvm</a:t>
            </a:r>
            <a:r>
              <a:rPr lang="en-US" altLang="ko-KR" sz="1200" smtClean="0"/>
              <a:t> install 0.12.4</a:t>
            </a:r>
          </a:p>
          <a:p>
            <a:pPr lvl="1"/>
            <a:endParaRPr lang="en-US" altLang="ko-KR" sz="1200"/>
          </a:p>
          <a:p>
            <a:r>
              <a:rPr lang="ko-KR" altLang="en-US" sz="1600" smtClean="0"/>
              <a:t>설치된 목록 확인</a:t>
            </a:r>
            <a:endParaRPr lang="en-US" altLang="ko-KR" sz="1600" smtClean="0"/>
          </a:p>
          <a:p>
            <a:pPr lvl="1"/>
            <a:r>
              <a:rPr lang="en-US" altLang="ko-KR" sz="1200" err="1" smtClean="0"/>
              <a:t>nvm</a:t>
            </a:r>
            <a:r>
              <a:rPr lang="en-US" altLang="ko-KR" sz="1200" smtClean="0"/>
              <a:t> </a:t>
            </a:r>
            <a:r>
              <a:rPr lang="en-US" altLang="ko-KR" sz="1200" err="1" smtClean="0"/>
              <a:t>ls</a:t>
            </a:r>
            <a:endParaRPr lang="en-US" altLang="ko-KR" sz="1200" smtClean="0"/>
          </a:p>
          <a:p>
            <a:pPr lvl="1"/>
            <a:endParaRPr lang="en-US" altLang="ko-KR" sz="1200" smtClean="0"/>
          </a:p>
          <a:p>
            <a:r>
              <a:rPr lang="en-US" altLang="ko-KR" sz="1600" smtClean="0"/>
              <a:t>node  </a:t>
            </a:r>
            <a:r>
              <a:rPr lang="ko-KR" altLang="en-US" sz="1600" smtClean="0"/>
              <a:t>버전 변경</a:t>
            </a:r>
            <a:endParaRPr lang="en-US" altLang="ko-KR" sz="1600" smtClean="0"/>
          </a:p>
          <a:p>
            <a:pPr lvl="1"/>
            <a:r>
              <a:rPr lang="en-US" altLang="ko-KR" sz="1200" err="1" smtClean="0"/>
              <a:t>nvm</a:t>
            </a:r>
            <a:r>
              <a:rPr lang="en-US" altLang="ko-KR" sz="1200" smtClean="0"/>
              <a:t> use 0.12.4</a:t>
            </a:r>
          </a:p>
          <a:p>
            <a:pPr lvl="1"/>
            <a:r>
              <a:rPr lang="en-US" altLang="ko-KR" sz="1200" err="1" smtClean="0"/>
              <a:t>nvm</a:t>
            </a:r>
            <a:r>
              <a:rPr lang="en-US" altLang="ko-KR" sz="1200" smtClean="0"/>
              <a:t> alias default 0.12.4</a:t>
            </a:r>
          </a:p>
          <a:p>
            <a:pPr lvl="1"/>
            <a:endParaRPr lang="en-US" altLang="ko-KR" sz="1200"/>
          </a:p>
          <a:p>
            <a:r>
              <a:rPr lang="ko-KR" altLang="en-US" sz="1600" err="1" smtClean="0"/>
              <a:t>노드</a:t>
            </a:r>
            <a:r>
              <a:rPr lang="ko-KR" altLang="en-US" sz="1600" smtClean="0"/>
              <a:t> 버전 확인</a:t>
            </a:r>
            <a:endParaRPr lang="en-US" altLang="ko-KR" sz="1600" smtClean="0"/>
          </a:p>
          <a:p>
            <a:pPr lvl="1"/>
            <a:r>
              <a:rPr lang="en-US" altLang="ko-KR" sz="1200" smtClean="0"/>
              <a:t>node -v</a:t>
            </a:r>
          </a:p>
          <a:p>
            <a:pPr lvl="1"/>
            <a:endParaRPr lang="en-US" altLang="ko-KR" sz="1200"/>
          </a:p>
          <a:p>
            <a:r>
              <a:rPr lang="ko-KR" altLang="en-US" sz="1600" err="1" smtClean="0"/>
              <a:t>노드</a:t>
            </a:r>
            <a:r>
              <a:rPr lang="ko-KR" altLang="en-US" sz="1600" smtClean="0"/>
              <a:t> 실행</a:t>
            </a:r>
            <a:endParaRPr lang="en-US" altLang="ko-KR" sz="1600" smtClean="0"/>
          </a:p>
          <a:p>
            <a:pPr lvl="1"/>
            <a:r>
              <a:rPr lang="en-US" altLang="ko-KR" sz="1200" smtClean="0"/>
              <a:t>node</a:t>
            </a:r>
          </a:p>
          <a:p>
            <a:pPr lvl="1"/>
            <a:r>
              <a:rPr lang="en-US" altLang="ko-KR" sz="1200" smtClean="0"/>
              <a:t>&gt; 3+5</a:t>
            </a:r>
          </a:p>
          <a:p>
            <a:pPr lvl="1"/>
            <a:r>
              <a:rPr lang="en-US" altLang="ko-KR" sz="1200" smtClean="0"/>
              <a:t>&gt; 8 </a:t>
            </a:r>
          </a:p>
          <a:p>
            <a:pPr lvl="1"/>
            <a:r>
              <a:rPr lang="ko-KR" altLang="en-US" sz="1200" smtClean="0"/>
              <a:t>종료는 </a:t>
            </a:r>
            <a:r>
              <a:rPr lang="ko-KR" altLang="en-US" sz="1200"/>
              <a:t> </a:t>
            </a:r>
            <a:r>
              <a:rPr lang="ko-KR" altLang="en-US" sz="1200" smtClean="0"/>
              <a:t> </a:t>
            </a:r>
            <a:r>
              <a:rPr lang="en-US" altLang="ko-KR" sz="1200" smtClean="0"/>
              <a:t>Ctrl + c </a:t>
            </a:r>
            <a:r>
              <a:rPr lang="ko-KR" altLang="en-US" sz="1200" err="1" smtClean="0"/>
              <a:t>두번</a:t>
            </a:r>
            <a:endParaRPr lang="en-US" altLang="ko-KR" sz="1200"/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5522719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sudo</a:t>
            </a:r>
            <a:r>
              <a:rPr lang="en-US" altLang="ko-KR" smtClean="0"/>
              <a:t> </a:t>
            </a:r>
            <a:r>
              <a:rPr lang="ko-KR" altLang="en-US" smtClean="0"/>
              <a:t>와 </a:t>
            </a:r>
            <a:r>
              <a:rPr lang="en-US" altLang="ko-KR" err="1" smtClean="0"/>
              <a:t>nvm</a:t>
            </a:r>
            <a:r>
              <a:rPr lang="en-US" altLang="ko-KR" smtClean="0"/>
              <a:t> </a:t>
            </a:r>
            <a:r>
              <a:rPr lang="ko-KR" altLang="en-US" smtClean="0"/>
              <a:t>함께 사용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smtClean="0"/>
              <a:t>$ </a:t>
            </a:r>
            <a:r>
              <a:rPr lang="en-US" altLang="ko-KR" sz="2400" err="1" smtClean="0"/>
              <a:t>sudo</a:t>
            </a:r>
            <a:r>
              <a:rPr lang="en-US" altLang="ko-KR" sz="2400" smtClean="0"/>
              <a:t> </a:t>
            </a:r>
            <a:r>
              <a:rPr lang="en-US" altLang="ko-KR" sz="2400" err="1" smtClean="0"/>
              <a:t>visudo</a:t>
            </a:r>
            <a:endParaRPr lang="en-US" altLang="ko-KR" sz="2400" smtClean="0"/>
          </a:p>
          <a:p>
            <a:pPr lvl="1"/>
            <a:endParaRPr lang="en-US" altLang="ko-KR" sz="1800" smtClean="0"/>
          </a:p>
          <a:p>
            <a:pPr lvl="1"/>
            <a:r>
              <a:rPr lang="en-US" altLang="ko-KR" sz="1800" smtClean="0"/>
              <a:t>## </a:t>
            </a:r>
            <a:r>
              <a:rPr lang="ko-KR" altLang="en-US" sz="1800" smtClean="0"/>
              <a:t>수정 </a:t>
            </a:r>
            <a:r>
              <a:rPr lang="en-US" altLang="ko-KR" sz="1800" smtClean="0"/>
              <a:t>1</a:t>
            </a:r>
          </a:p>
          <a:p>
            <a:pPr lvl="2"/>
            <a:r>
              <a:rPr lang="en-US" altLang="ko-KR" sz="1800" smtClean="0"/>
              <a:t>Defaults </a:t>
            </a:r>
            <a:r>
              <a:rPr lang="en-US" altLang="ko-KR" sz="1800" err="1" smtClean="0"/>
              <a:t>env_reset</a:t>
            </a:r>
            <a:r>
              <a:rPr lang="en-US" altLang="ko-KR" sz="1800" smtClean="0"/>
              <a:t> ---&gt; Default !</a:t>
            </a:r>
            <a:r>
              <a:rPr lang="en-US" altLang="ko-KR" sz="1800" err="1" smtClean="0"/>
              <a:t>env_reset</a:t>
            </a:r>
            <a:endParaRPr lang="en-US" altLang="ko-KR" sz="1800" smtClean="0"/>
          </a:p>
          <a:p>
            <a:pPr lvl="2"/>
            <a:endParaRPr lang="en-US" altLang="ko-KR" sz="1800"/>
          </a:p>
          <a:p>
            <a:pPr lvl="1"/>
            <a:r>
              <a:rPr lang="en-US" altLang="ko-KR" sz="1800" smtClean="0"/>
              <a:t>## </a:t>
            </a:r>
            <a:r>
              <a:rPr lang="ko-KR" altLang="en-US" sz="1800" smtClean="0"/>
              <a:t>수정 </a:t>
            </a:r>
            <a:r>
              <a:rPr lang="en-US" altLang="ko-KR" sz="1800" smtClean="0"/>
              <a:t>2 (</a:t>
            </a:r>
            <a:r>
              <a:rPr lang="ko-KR" altLang="en-US" sz="1800" smtClean="0"/>
              <a:t>홈 추가 주석 해제</a:t>
            </a:r>
            <a:r>
              <a:rPr lang="en-US" altLang="ko-KR" sz="1800" smtClean="0"/>
              <a:t>)</a:t>
            </a:r>
          </a:p>
          <a:p>
            <a:pPr lvl="2"/>
            <a:r>
              <a:rPr lang="en-US" altLang="ko-KR" sz="1800" smtClean="0"/>
              <a:t>Defaults </a:t>
            </a:r>
            <a:r>
              <a:rPr lang="en-US" altLang="ko-KR" sz="1800" err="1" smtClean="0"/>
              <a:t>env_keep</a:t>
            </a:r>
            <a:r>
              <a:rPr lang="en-US" altLang="ko-KR" sz="1800" smtClean="0"/>
              <a:t> += "HOME"</a:t>
            </a:r>
          </a:p>
          <a:p>
            <a:pPr lvl="2"/>
            <a:endParaRPr lang="en-US" altLang="ko-KR" sz="1800"/>
          </a:p>
          <a:p>
            <a:pPr lvl="1"/>
            <a:r>
              <a:rPr lang="en-US" altLang="ko-KR" sz="1800" smtClean="0"/>
              <a:t>## </a:t>
            </a:r>
            <a:r>
              <a:rPr lang="ko-KR" altLang="en-US" sz="1800" smtClean="0"/>
              <a:t>수정 </a:t>
            </a:r>
            <a:r>
              <a:rPr lang="en-US" altLang="ko-KR" sz="1800" smtClean="0"/>
              <a:t>3 (</a:t>
            </a:r>
            <a:r>
              <a:rPr lang="en-US" altLang="ko-KR" sz="1800" err="1" smtClean="0"/>
              <a:t>secure_path</a:t>
            </a:r>
            <a:r>
              <a:rPr lang="en-US" altLang="ko-KR" sz="1800" smtClean="0"/>
              <a:t> </a:t>
            </a:r>
            <a:r>
              <a:rPr lang="ko-KR" altLang="en-US" sz="1800" smtClean="0"/>
              <a:t>주석처리</a:t>
            </a:r>
            <a:r>
              <a:rPr lang="en-US" altLang="ko-KR" sz="1800" smtClean="0"/>
              <a:t>)</a:t>
            </a:r>
          </a:p>
          <a:p>
            <a:pPr lvl="2"/>
            <a:r>
              <a:rPr lang="en-US" altLang="ko-KR" sz="1800" smtClean="0"/>
              <a:t># Defaults </a:t>
            </a:r>
            <a:r>
              <a:rPr lang="en-US" altLang="ko-KR" sz="1800" err="1" smtClean="0"/>
              <a:t>secure_path</a:t>
            </a:r>
            <a:r>
              <a:rPr lang="en-US" altLang="ko-KR" sz="1800" smtClean="0"/>
              <a:t> = /</a:t>
            </a:r>
            <a:r>
              <a:rPr lang="en-US" altLang="ko-KR" sz="1800" err="1" smtClean="0"/>
              <a:t>sbin</a:t>
            </a:r>
            <a:r>
              <a:rPr lang="en-US" altLang="ko-KR" sz="1800" smtClean="0"/>
              <a:t>:/bin:/</a:t>
            </a:r>
            <a:r>
              <a:rPr lang="en-US" altLang="ko-KR" sz="1800" err="1" smtClean="0"/>
              <a:t>usr</a:t>
            </a:r>
            <a:r>
              <a:rPr lang="en-US" altLang="ko-KR" sz="1800" smtClean="0"/>
              <a:t>/</a:t>
            </a:r>
            <a:r>
              <a:rPr lang="en-US" altLang="ko-KR" sz="1800" err="1" smtClean="0"/>
              <a:t>sbin</a:t>
            </a:r>
            <a:r>
              <a:rPr lang="en-US" altLang="ko-KR" sz="1800" smtClean="0"/>
              <a:t>:/</a:t>
            </a:r>
            <a:r>
              <a:rPr lang="en-US" altLang="ko-KR" sz="1800" err="1" smtClean="0"/>
              <a:t>usr</a:t>
            </a:r>
            <a:r>
              <a:rPr lang="en-US" altLang="ko-KR" sz="1800" smtClean="0"/>
              <a:t>/bin</a:t>
            </a:r>
          </a:p>
        </p:txBody>
      </p:sp>
    </p:spTree>
    <p:extLst>
      <p:ext uri="{BB962C8B-B14F-4D97-AF65-F5344CB8AC3E}">
        <p14:creationId xmlns:p14="http://schemas.microsoft.com/office/powerpoint/2010/main" val="348159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실행 프로세스의 포트와 </a:t>
            </a:r>
            <a:r>
              <a:rPr lang="en-US" altLang="ko-KR" smtClean="0"/>
              <a:t>PID </a:t>
            </a:r>
            <a:r>
              <a:rPr lang="ko-KR" altLang="en-US" smtClean="0"/>
              <a:t>확인</a:t>
            </a:r>
            <a:endParaRPr lang="en-US" altLang="ko-KR" smtClean="0"/>
          </a:p>
          <a:p>
            <a:pPr lvl="1"/>
            <a:r>
              <a:rPr lang="en-US" altLang="ko-KR" smtClean="0"/>
              <a:t>netstat -ano</a:t>
            </a:r>
          </a:p>
          <a:p>
            <a:endParaRPr lang="en-US" altLang="ko-KR" smtClean="0"/>
          </a:p>
          <a:p>
            <a:r>
              <a:rPr lang="ko-KR" altLang="en-US" smtClean="0"/>
              <a:t>실행 프로세스 강제 종료</a:t>
            </a:r>
            <a:endParaRPr lang="en-US" altLang="ko-KR"/>
          </a:p>
          <a:p>
            <a:pPr lvl="1"/>
            <a:r>
              <a:rPr lang="en-US" altLang="ko-KR" smtClean="0"/>
              <a:t>taskkil /F /PID  [</a:t>
            </a:r>
            <a:r>
              <a:rPr lang="ko-KR" altLang="en-US" smtClean="0"/>
              <a:t>프로세스 아이디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0296-E1D3-468A-96D7-DCA91B72500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프로세스 강제 종료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7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전역에 </a:t>
            </a:r>
            <a:r>
              <a:rPr lang="en-US" altLang="ko-KR" smtClean="0"/>
              <a:t>Node</a:t>
            </a:r>
            <a:r>
              <a:rPr lang="ko-KR" altLang="en-US" smtClean="0"/>
              <a:t>모듈 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smtClean="0"/>
              <a:t>$ </a:t>
            </a:r>
            <a:r>
              <a:rPr lang="en-US" altLang="ko-KR" sz="1800" err="1" smtClean="0"/>
              <a:t>su</a:t>
            </a:r>
            <a:r>
              <a:rPr lang="en-US" altLang="ko-KR" sz="1800" smtClean="0"/>
              <a:t> root</a:t>
            </a:r>
          </a:p>
          <a:p>
            <a:r>
              <a:rPr lang="en-US" altLang="ko-KR" sz="1800" smtClean="0"/>
              <a:t># </a:t>
            </a:r>
            <a:r>
              <a:rPr lang="en-US" altLang="ko-KR" sz="1800" err="1" smtClean="0"/>
              <a:t>npm</a:t>
            </a:r>
            <a:r>
              <a:rPr lang="en-US" altLang="ko-KR" sz="1800" smtClean="0"/>
              <a:t> install -g request</a:t>
            </a:r>
          </a:p>
          <a:p>
            <a:pPr lvl="1"/>
            <a:r>
              <a:rPr lang="ko-KR" altLang="en-US" sz="1600" smtClean="0"/>
              <a:t>글로벌 설치 경로</a:t>
            </a:r>
            <a:r>
              <a:rPr lang="en-US" altLang="ko-KR" sz="1600" smtClean="0"/>
              <a:t>: /</a:t>
            </a:r>
            <a:r>
              <a:rPr lang="en-US" altLang="ko-KR" sz="1600" err="1" smtClean="0"/>
              <a:t>usr</a:t>
            </a:r>
            <a:r>
              <a:rPr lang="en-US" altLang="ko-KR" sz="1600" smtClean="0"/>
              <a:t>/lib/</a:t>
            </a:r>
            <a:r>
              <a:rPr lang="en-US" altLang="ko-KR" sz="1600" err="1" smtClean="0"/>
              <a:t>node_modules</a:t>
            </a:r>
            <a:endParaRPr lang="en-US" altLang="ko-KR" sz="1600" smtClean="0"/>
          </a:p>
          <a:p>
            <a:pPr lvl="1"/>
            <a:endParaRPr lang="en-US" altLang="ko-KR" sz="1600"/>
          </a:p>
          <a:p>
            <a:r>
              <a:rPr lang="en-US" altLang="ko-KR" sz="1800" smtClean="0"/>
              <a:t>node </a:t>
            </a:r>
            <a:r>
              <a:rPr lang="ko-KR" altLang="en-US" sz="1800" smtClean="0"/>
              <a:t>모듈 전역 설치 경로 확인</a:t>
            </a:r>
            <a:endParaRPr lang="en-US" altLang="ko-KR" sz="1800" smtClean="0"/>
          </a:p>
          <a:p>
            <a:pPr lvl="1"/>
            <a:r>
              <a:rPr lang="en-US" altLang="ko-KR" sz="1600" smtClean="0"/>
              <a:t>$ </a:t>
            </a:r>
            <a:r>
              <a:rPr lang="en-US" altLang="ko-KR" sz="1600" err="1" smtClean="0"/>
              <a:t>npm</a:t>
            </a:r>
            <a:r>
              <a:rPr lang="en-US" altLang="ko-KR" sz="1600" smtClean="0"/>
              <a:t> root -g</a:t>
            </a:r>
          </a:p>
          <a:p>
            <a:pPr lvl="1"/>
            <a:endParaRPr lang="en-US" altLang="ko-KR" sz="1600"/>
          </a:p>
          <a:p>
            <a:pPr lvl="1"/>
            <a:r>
              <a:rPr lang="en-US" altLang="ko-KR" sz="1600" smtClean="0"/>
              <a:t>node -e "console.log(</a:t>
            </a:r>
            <a:r>
              <a:rPr lang="en-US" altLang="ko-KR" sz="1600" err="1" smtClean="0"/>
              <a:t>global.module.paths</a:t>
            </a:r>
            <a:r>
              <a:rPr lang="en-US" altLang="ko-KR" sz="1600" smtClean="0"/>
              <a:t>)"</a:t>
            </a:r>
          </a:p>
          <a:p>
            <a:pPr lvl="1"/>
            <a:endParaRPr lang="en-US" altLang="ko-KR" sz="1600"/>
          </a:p>
          <a:p>
            <a:r>
              <a:rPr lang="ko-KR" altLang="en-US" sz="1800" smtClean="0"/>
              <a:t>환경 변수 </a:t>
            </a:r>
            <a:r>
              <a:rPr lang="en-US" altLang="ko-KR" sz="1800" smtClean="0"/>
              <a:t>NODE_PATH </a:t>
            </a:r>
            <a:r>
              <a:rPr lang="ko-KR" altLang="en-US" sz="1800" smtClean="0"/>
              <a:t>설정</a:t>
            </a:r>
            <a:endParaRPr lang="en-US" altLang="ko-KR" sz="1800" smtClean="0"/>
          </a:p>
          <a:p>
            <a:pPr lvl="1"/>
            <a:r>
              <a:rPr lang="en-US" altLang="ko-KR" sz="1600" smtClean="0"/>
              <a:t>export NODE_PATH=/home/vagrant/.</a:t>
            </a:r>
            <a:r>
              <a:rPr lang="en-US" altLang="ko-KR" sz="1600" err="1" smtClean="0"/>
              <a:t>nvm</a:t>
            </a:r>
            <a:r>
              <a:rPr lang="en-US" altLang="ko-KR" sz="1600" smtClean="0"/>
              <a:t>/versions/node/v0.12.4/</a:t>
            </a:r>
            <a:r>
              <a:rPr lang="en-US" altLang="ko-KR" sz="1600" err="1" smtClean="0"/>
              <a:t>node_modules</a:t>
            </a:r>
            <a:endParaRPr lang="en-US" altLang="ko-KR" sz="1600" smtClean="0"/>
          </a:p>
          <a:p>
            <a:pPr lvl="1"/>
            <a:endParaRPr lang="en-US" altLang="ko-KR" sz="1600"/>
          </a:p>
          <a:p>
            <a:r>
              <a:rPr lang="en-US" altLang="ko-KR" sz="2000" smtClean="0"/>
              <a:t>Node </a:t>
            </a:r>
            <a:r>
              <a:rPr lang="ko-KR" altLang="en-US" sz="2000" smtClean="0"/>
              <a:t>모듈 삭제</a:t>
            </a:r>
            <a:endParaRPr lang="en-US" altLang="ko-KR" sz="2000" smtClean="0"/>
          </a:p>
          <a:p>
            <a:pPr lvl="1"/>
            <a:r>
              <a:rPr lang="en-US" altLang="ko-KR" sz="1600" smtClean="0"/>
              <a:t>$ </a:t>
            </a:r>
            <a:r>
              <a:rPr lang="en-US" altLang="ko-KR" sz="1600" err="1" smtClean="0"/>
              <a:t>npm</a:t>
            </a:r>
            <a:r>
              <a:rPr lang="en-US" altLang="ko-KR" sz="1600" smtClean="0"/>
              <a:t> uninstall (</a:t>
            </a:r>
            <a:r>
              <a:rPr lang="ko-KR" altLang="en-US" sz="1600" err="1" smtClean="0"/>
              <a:t>모듈명</a:t>
            </a:r>
            <a:r>
              <a:rPr lang="en-US" altLang="ko-KR" sz="160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07313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FTP </a:t>
            </a:r>
            <a:r>
              <a:rPr lang="ko-KR" altLang="en-US"/>
              <a:t>서버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733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vsftpd</a:t>
            </a:r>
            <a:r>
              <a:rPr lang="en-US" altLang="ko-KR" smtClean="0"/>
              <a:t> </a:t>
            </a:r>
            <a:r>
              <a:rPr lang="en-US" altLang="ko-KR"/>
              <a:t>YUM </a:t>
            </a:r>
            <a:r>
              <a:rPr lang="ko-KR" altLang="en-US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/>
              <a:t>*** </a:t>
            </a:r>
            <a:r>
              <a:rPr lang="en-US" altLang="ko-KR" sz="1200" err="1"/>
              <a:t>vsftpd</a:t>
            </a:r>
            <a:r>
              <a:rPr lang="ko-KR" altLang="en-US" sz="1200"/>
              <a:t>를 설치하는 명령어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yum -y install </a:t>
            </a:r>
            <a:r>
              <a:rPr lang="en-US" altLang="ko-KR" sz="1200" err="1"/>
              <a:t>vsftpd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*** </a:t>
            </a:r>
            <a:r>
              <a:rPr lang="en-US" altLang="ko-KR" sz="1200" err="1"/>
              <a:t>vsftpd</a:t>
            </a:r>
            <a:r>
              <a:rPr lang="en-US" altLang="ko-KR" sz="1200"/>
              <a:t> </a:t>
            </a:r>
            <a:r>
              <a:rPr lang="ko-KR" altLang="en-US" sz="1200"/>
              <a:t>지우는 명령어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rpm -e --</a:t>
            </a:r>
            <a:r>
              <a:rPr lang="en-US" altLang="ko-KR" sz="1200" err="1"/>
              <a:t>nodeps</a:t>
            </a:r>
            <a:r>
              <a:rPr lang="en-US" altLang="ko-KR" sz="1200"/>
              <a:t> </a:t>
            </a:r>
            <a:r>
              <a:rPr lang="en-US" altLang="ko-KR" sz="1200" err="1"/>
              <a:t>vsftpd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 *** </a:t>
            </a:r>
            <a:r>
              <a:rPr lang="en-US" altLang="ko-KR" sz="1200" err="1"/>
              <a:t>vsftpd</a:t>
            </a:r>
            <a:r>
              <a:rPr lang="en-US" altLang="ko-KR" sz="1200"/>
              <a:t> </a:t>
            </a:r>
            <a:r>
              <a:rPr lang="ko-KR" altLang="en-US" sz="1200"/>
              <a:t>설치 유무 확인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rpm -</a:t>
            </a:r>
            <a:r>
              <a:rPr lang="en-US" altLang="ko-KR" sz="1200" err="1"/>
              <a:t>qa</a:t>
            </a:r>
            <a:r>
              <a:rPr lang="en-US" altLang="ko-KR" sz="1200"/>
              <a:t> | </a:t>
            </a:r>
            <a:r>
              <a:rPr lang="en-US" altLang="ko-KR" sz="1200" err="1"/>
              <a:t>grep</a:t>
            </a:r>
            <a:r>
              <a:rPr lang="en-US" altLang="ko-KR" sz="1200"/>
              <a:t> </a:t>
            </a:r>
            <a:r>
              <a:rPr lang="en-US" altLang="ko-KR" sz="1200" err="1"/>
              <a:t>vsftpd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 *** </a:t>
            </a:r>
            <a:r>
              <a:rPr lang="en-US" altLang="ko-KR" sz="1200" err="1"/>
              <a:t>vsftpd</a:t>
            </a:r>
            <a:r>
              <a:rPr lang="en-US" altLang="ko-KR" sz="1200"/>
              <a:t> </a:t>
            </a:r>
            <a:r>
              <a:rPr lang="ko-KR" altLang="en-US" sz="1200"/>
              <a:t>설치된 위치 확인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rpm -</a:t>
            </a:r>
            <a:r>
              <a:rPr lang="en-US" altLang="ko-KR" sz="1200" err="1"/>
              <a:t>ql</a:t>
            </a:r>
            <a:r>
              <a:rPr lang="en-US" altLang="ko-KR" sz="1200"/>
              <a:t> </a:t>
            </a:r>
            <a:r>
              <a:rPr lang="en-US" altLang="ko-KR" sz="1200" err="1"/>
              <a:t>vsftpd</a:t>
            </a:r>
            <a:r>
              <a:rPr lang="en-US" altLang="ko-KR" sz="1200"/>
              <a:t> | more</a:t>
            </a:r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 *** </a:t>
            </a:r>
            <a:r>
              <a:rPr lang="en-US" altLang="ko-KR" sz="1200" err="1"/>
              <a:t>vsftpd</a:t>
            </a:r>
            <a:r>
              <a:rPr lang="en-US" altLang="ko-KR" sz="1200"/>
              <a:t> </a:t>
            </a:r>
            <a:r>
              <a:rPr lang="ko-KR" altLang="en-US" sz="1200"/>
              <a:t>실행하기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/</a:t>
            </a:r>
            <a:r>
              <a:rPr lang="en-US" altLang="ko-KR" sz="1200" err="1"/>
              <a:t>etc</a:t>
            </a:r>
            <a:r>
              <a:rPr lang="en-US" altLang="ko-KR" sz="1200"/>
              <a:t>/</a:t>
            </a:r>
            <a:r>
              <a:rPr lang="en-US" altLang="ko-KR" sz="1200" err="1"/>
              <a:t>rc.d</a:t>
            </a:r>
            <a:r>
              <a:rPr lang="en-US" altLang="ko-KR" sz="1200"/>
              <a:t>/</a:t>
            </a:r>
            <a:r>
              <a:rPr lang="en-US" altLang="ko-KR" sz="1200" err="1"/>
              <a:t>init.d</a:t>
            </a:r>
            <a:r>
              <a:rPr lang="en-US" altLang="ko-KR" sz="1200"/>
              <a:t>/</a:t>
            </a:r>
            <a:r>
              <a:rPr lang="en-US" altLang="ko-KR" sz="1200" err="1"/>
              <a:t>vsftpd</a:t>
            </a:r>
            <a:r>
              <a:rPr lang="en-US" altLang="ko-KR" sz="1200"/>
              <a:t> start</a:t>
            </a:r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*** </a:t>
            </a:r>
            <a:r>
              <a:rPr lang="en-US" altLang="ko-KR" sz="1200" err="1"/>
              <a:t>vsftpd</a:t>
            </a:r>
            <a:r>
              <a:rPr lang="en-US" altLang="ko-KR" sz="1200"/>
              <a:t> </a:t>
            </a:r>
            <a:r>
              <a:rPr lang="ko-KR" altLang="en-US" sz="1200"/>
              <a:t>실행 확인하기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/</a:t>
            </a:r>
            <a:r>
              <a:rPr lang="en-US" altLang="ko-KR" sz="1200" err="1"/>
              <a:t>etc</a:t>
            </a:r>
            <a:r>
              <a:rPr lang="en-US" altLang="ko-KR" sz="1200"/>
              <a:t>/</a:t>
            </a:r>
            <a:r>
              <a:rPr lang="en-US" altLang="ko-KR" sz="1200" err="1"/>
              <a:t>rc.d</a:t>
            </a:r>
            <a:r>
              <a:rPr lang="en-US" altLang="ko-KR" sz="1200"/>
              <a:t>/</a:t>
            </a:r>
            <a:r>
              <a:rPr lang="en-US" altLang="ko-KR" sz="1200" err="1"/>
              <a:t>init.d</a:t>
            </a:r>
            <a:r>
              <a:rPr lang="en-US" altLang="ko-KR" sz="1200"/>
              <a:t>/</a:t>
            </a:r>
            <a:r>
              <a:rPr lang="en-US" altLang="ko-KR" sz="1200" err="1"/>
              <a:t>vsftpd</a:t>
            </a:r>
            <a:r>
              <a:rPr lang="en-US" altLang="ko-KR" sz="1200"/>
              <a:t> status</a:t>
            </a:r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*** </a:t>
            </a:r>
            <a:r>
              <a:rPr lang="ko-KR" altLang="en-US" sz="1200"/>
              <a:t>포트 확인하기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en-US" altLang="ko-KR" sz="1200" err="1"/>
              <a:t>netstat</a:t>
            </a:r>
            <a:r>
              <a:rPr lang="en-US" altLang="ko-KR" sz="1200"/>
              <a:t> -</a:t>
            </a:r>
            <a:r>
              <a:rPr lang="en-US" altLang="ko-KR" sz="1200" err="1"/>
              <a:t>altunp</a:t>
            </a:r>
            <a:r>
              <a:rPr lang="en-US" altLang="ko-KR" sz="1200"/>
              <a:t>  | </a:t>
            </a:r>
            <a:r>
              <a:rPr lang="en-US" altLang="ko-KR" sz="1200" err="1"/>
              <a:t>grep</a:t>
            </a:r>
            <a:r>
              <a:rPr lang="en-US" altLang="ko-KR" sz="1200"/>
              <a:t> ftp</a:t>
            </a:r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*** IP</a:t>
            </a:r>
            <a:r>
              <a:rPr lang="ko-KR" altLang="en-US" sz="1200"/>
              <a:t>확인 하기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en-US" altLang="ko-KR" sz="1200" err="1"/>
              <a:t>ifconfig</a:t>
            </a:r>
            <a:r>
              <a:rPr lang="en-US" altLang="ko-KR" sz="1200"/>
              <a:t> eth0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66781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vsftpd</a:t>
            </a:r>
            <a:r>
              <a:rPr lang="en-US" altLang="ko-KR" smtClean="0"/>
              <a:t> </a:t>
            </a:r>
            <a:r>
              <a:rPr lang="en-US" altLang="ko-KR"/>
              <a:t>YUM </a:t>
            </a:r>
            <a:r>
              <a:rPr lang="ko-KR" altLang="en-US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/>
              <a:t>*** 계정 생성하는 명령어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en-US" altLang="ko-KR" sz="1200" err="1"/>
              <a:t>useradd</a:t>
            </a:r>
            <a:r>
              <a:rPr lang="en-US" altLang="ko-KR" sz="1200"/>
              <a:t> -M </a:t>
            </a:r>
            <a:r>
              <a:rPr lang="en-US" altLang="ko-KR" sz="1200" err="1"/>
              <a:t>ftpuser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 *** </a:t>
            </a:r>
            <a:r>
              <a:rPr lang="ko-KR" altLang="en-US" sz="1200" err="1"/>
              <a:t>열쇠글</a:t>
            </a:r>
            <a:r>
              <a:rPr lang="ko-KR" altLang="en-US" sz="1200"/>
              <a:t> 생성 명령어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en-US" altLang="ko-KR" sz="1200" err="1"/>
              <a:t>passwd</a:t>
            </a:r>
            <a:r>
              <a:rPr lang="en-US" altLang="ko-KR" sz="1200"/>
              <a:t> </a:t>
            </a:r>
            <a:r>
              <a:rPr lang="en-US" altLang="ko-KR" sz="1200" err="1"/>
              <a:t>ftpuser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*** </a:t>
            </a:r>
            <a:r>
              <a:rPr lang="ko-KR" altLang="en-US" sz="1200" err="1"/>
              <a:t>디렉토리</a:t>
            </a:r>
            <a:r>
              <a:rPr lang="ko-KR" altLang="en-US" sz="1200"/>
              <a:t> 생성 명령어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en-US" altLang="ko-KR" sz="1200" err="1"/>
              <a:t>mkdir</a:t>
            </a:r>
            <a:r>
              <a:rPr lang="en-US" altLang="ko-KR" sz="1200"/>
              <a:t> /</a:t>
            </a:r>
            <a:r>
              <a:rPr lang="en-US" altLang="ko-KR" sz="1200" err="1"/>
              <a:t>ftpdata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*** </a:t>
            </a:r>
            <a:r>
              <a:rPr lang="ko-KR" altLang="en-US" sz="1200" err="1"/>
              <a:t>디렉토리</a:t>
            </a:r>
            <a:r>
              <a:rPr lang="ko-KR" altLang="en-US" sz="1200"/>
              <a:t> 설정 변경 명령어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en-US" altLang="ko-KR" sz="1200" err="1"/>
              <a:t>chmod</a:t>
            </a:r>
            <a:r>
              <a:rPr lang="en-US" altLang="ko-KR" sz="1200"/>
              <a:t> 777 /</a:t>
            </a:r>
            <a:r>
              <a:rPr lang="en-US" altLang="ko-KR" sz="1200" err="1"/>
              <a:t>ftpdata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*** </a:t>
            </a:r>
            <a:r>
              <a:rPr lang="ko-KR" altLang="en-US" sz="1200" err="1"/>
              <a:t>디렉토리</a:t>
            </a:r>
            <a:r>
              <a:rPr lang="ko-KR" altLang="en-US" sz="1200"/>
              <a:t> 소유자 변경 명령어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en-US" altLang="ko-KR" sz="1200" err="1"/>
              <a:t>chown</a:t>
            </a:r>
            <a:r>
              <a:rPr lang="en-US" altLang="ko-KR" sz="1200"/>
              <a:t> </a:t>
            </a:r>
            <a:r>
              <a:rPr lang="en-US" altLang="ko-KR" sz="1200" err="1"/>
              <a:t>ftpuser:ftpuser</a:t>
            </a:r>
            <a:r>
              <a:rPr lang="en-US" altLang="ko-KR" sz="1200"/>
              <a:t> /</a:t>
            </a:r>
            <a:r>
              <a:rPr lang="en-US" altLang="ko-KR" sz="1200" err="1"/>
              <a:t>ftpdata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*** </a:t>
            </a:r>
            <a:r>
              <a:rPr lang="ko-KR" altLang="en-US" sz="1200"/>
              <a:t>계정의 </a:t>
            </a:r>
            <a:r>
              <a:rPr lang="ko-KR" altLang="en-US" sz="1200" err="1"/>
              <a:t>홈디렉토리</a:t>
            </a:r>
            <a:r>
              <a:rPr lang="ko-KR" altLang="en-US" sz="1200"/>
              <a:t> 변경 명령어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en-US" altLang="ko-KR" sz="1200" err="1"/>
              <a:t>usermod</a:t>
            </a:r>
            <a:r>
              <a:rPr lang="en-US" altLang="ko-KR" sz="1200"/>
              <a:t> -d /</a:t>
            </a:r>
            <a:r>
              <a:rPr lang="en-US" altLang="ko-KR" sz="1200" err="1"/>
              <a:t>ftpdata</a:t>
            </a:r>
            <a:r>
              <a:rPr lang="en-US" altLang="ko-KR" sz="1200"/>
              <a:t> </a:t>
            </a:r>
            <a:r>
              <a:rPr lang="en-US" altLang="ko-KR" sz="1200" err="1"/>
              <a:t>ftpuser</a:t>
            </a:r>
            <a:endParaRPr lang="en-US" altLang="ko-KR" sz="1200"/>
          </a:p>
          <a:p>
            <a:pPr marL="0" indent="0">
              <a:buNone/>
            </a:pP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677427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vsftpd</a:t>
            </a:r>
            <a:r>
              <a:rPr lang="en-US" altLang="ko-KR" smtClean="0"/>
              <a:t> </a:t>
            </a:r>
            <a:r>
              <a:rPr lang="en-US" altLang="ko-KR"/>
              <a:t>YUM </a:t>
            </a:r>
            <a:r>
              <a:rPr lang="ko-KR" altLang="en-US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/>
              <a:t> *** </a:t>
            </a:r>
            <a:r>
              <a:rPr lang="ko-KR" altLang="en-US" sz="1200"/>
              <a:t>접속이 </a:t>
            </a:r>
            <a:r>
              <a:rPr lang="ko-KR" altLang="en-US" sz="1200" err="1"/>
              <a:t>안될경우</a:t>
            </a:r>
            <a:r>
              <a:rPr lang="en-US" altLang="ko-KR" sz="1200"/>
              <a:t>-</a:t>
            </a:r>
            <a:r>
              <a:rPr lang="ko-KR" altLang="en-US" sz="1200"/>
              <a:t>신호조차 안될 경우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en-US" altLang="ko-KR" sz="1200"/>
              <a:t> --&gt; </a:t>
            </a:r>
            <a:r>
              <a:rPr lang="ko-KR" altLang="en-US" sz="1200" err="1"/>
              <a:t>리눅스</a:t>
            </a:r>
            <a:r>
              <a:rPr lang="ko-KR" altLang="en-US" sz="1200"/>
              <a:t> 방화벽 제거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en-US" altLang="ko-KR" sz="1200" err="1"/>
              <a:t>iptables</a:t>
            </a:r>
            <a:r>
              <a:rPr lang="en-US" altLang="ko-KR" sz="1200"/>
              <a:t> -L</a:t>
            </a:r>
          </a:p>
          <a:p>
            <a:pPr marL="0" indent="0">
              <a:buNone/>
            </a:pPr>
            <a:r>
              <a:rPr lang="en-US" altLang="ko-KR" sz="1200"/>
              <a:t> --&gt; </a:t>
            </a:r>
            <a:r>
              <a:rPr lang="en-US" altLang="ko-KR" sz="1200" err="1"/>
              <a:t>iptables</a:t>
            </a:r>
            <a:r>
              <a:rPr lang="en-US" altLang="ko-KR" sz="1200"/>
              <a:t> -F</a:t>
            </a:r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 *** </a:t>
            </a:r>
            <a:r>
              <a:rPr lang="ko-KR" altLang="en-US" sz="1200"/>
              <a:t>접속이 </a:t>
            </a:r>
            <a:r>
              <a:rPr lang="ko-KR" altLang="en-US" sz="1200" err="1"/>
              <a:t>된것</a:t>
            </a:r>
            <a:r>
              <a:rPr lang="ko-KR" altLang="en-US" sz="1200"/>
              <a:t> 같은데 바로 꺼지는 경우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en-US" altLang="ko-KR" sz="1200"/>
              <a:t> --&gt; /</a:t>
            </a:r>
            <a:r>
              <a:rPr lang="en-US" altLang="ko-KR" sz="1200" err="1"/>
              <a:t>etc</a:t>
            </a:r>
            <a:r>
              <a:rPr lang="en-US" altLang="ko-KR" sz="1200"/>
              <a:t>/</a:t>
            </a:r>
            <a:r>
              <a:rPr lang="en-US" altLang="ko-KR" sz="1200" err="1"/>
              <a:t>selinux</a:t>
            </a:r>
            <a:r>
              <a:rPr lang="en-US" altLang="ko-KR" sz="1200"/>
              <a:t>/</a:t>
            </a:r>
            <a:r>
              <a:rPr lang="en-US" altLang="ko-KR" sz="1200" err="1"/>
              <a:t>conf</a:t>
            </a:r>
            <a:r>
              <a:rPr lang="en-US" altLang="ko-KR" sz="1200"/>
              <a:t> </a:t>
            </a:r>
            <a:r>
              <a:rPr lang="ko-KR" altLang="en-US" sz="1200"/>
              <a:t>파일의 </a:t>
            </a:r>
            <a:r>
              <a:rPr lang="en-US" altLang="ko-KR" sz="1200"/>
              <a:t>SELINUX=disable</a:t>
            </a:r>
            <a:r>
              <a:rPr lang="ko-KR" altLang="en-US" sz="1200"/>
              <a:t>로 변경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*** </a:t>
            </a:r>
            <a:r>
              <a:rPr lang="ko-KR" altLang="en-US" sz="1200" err="1"/>
              <a:t>그외</a:t>
            </a:r>
            <a:r>
              <a:rPr lang="ko-KR" altLang="en-US" sz="1200"/>
              <a:t> 접속이 </a:t>
            </a:r>
            <a:r>
              <a:rPr lang="ko-KR" altLang="en-US" sz="1200" err="1"/>
              <a:t>안될경우</a:t>
            </a:r>
            <a:endParaRPr lang="ko-KR" altLang="en-US" sz="1200"/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ko-KR" altLang="en-US" sz="1200"/>
              <a:t>계정의 </a:t>
            </a:r>
            <a:r>
              <a:rPr lang="ko-KR" altLang="en-US" sz="1200" err="1"/>
              <a:t>홈디렉토리</a:t>
            </a:r>
            <a:r>
              <a:rPr lang="ko-KR" altLang="en-US" sz="1200"/>
              <a:t> 설정이 잘못 됐거나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r>
              <a:rPr lang="en-US" altLang="ko-KR" sz="1200"/>
              <a:t>--&gt; </a:t>
            </a:r>
            <a:r>
              <a:rPr lang="ko-KR" altLang="en-US" sz="1200" err="1"/>
              <a:t>디렉토리의</a:t>
            </a:r>
            <a:r>
              <a:rPr lang="ko-KR" altLang="en-US" sz="1200"/>
              <a:t> 권한설정이 잘못 </a:t>
            </a:r>
            <a:r>
              <a:rPr lang="ko-KR" altLang="en-US" sz="1200" err="1"/>
              <a:t>된경우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en-US" altLang="ko-KR" sz="1200"/>
              <a:t> --&gt; </a:t>
            </a:r>
            <a:r>
              <a:rPr lang="ko-KR" altLang="en-US" sz="1200"/>
              <a:t>그렀지 않으면 </a:t>
            </a:r>
            <a:r>
              <a:rPr lang="ko-KR" altLang="en-US" sz="1200" err="1"/>
              <a:t>그외</a:t>
            </a:r>
            <a:r>
              <a:rPr lang="ko-KR" altLang="en-US" sz="1200"/>
              <a:t> 보안 설정이 잘못 된 경우</a:t>
            </a:r>
            <a:r>
              <a:rPr lang="en-US" altLang="ko-KR" sz="1200"/>
              <a:t>.</a:t>
            </a:r>
            <a:endParaRPr lang="ko-KR" altLang="en-US" sz="1200"/>
          </a:p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40538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smtClean="0"/>
              <a:t>패키지 관리 </a:t>
            </a:r>
            <a:r>
              <a:rPr lang="en-US" altLang="ko-KR" sz="4000" smtClean="0"/>
              <a:t>RPM </a:t>
            </a:r>
            <a:r>
              <a:rPr lang="ko-KR" altLang="en-US" sz="4000" smtClean="0"/>
              <a:t>명령어</a:t>
            </a:r>
            <a:r>
              <a:rPr lang="en-US" altLang="ko-KR" sz="4000" smtClean="0"/>
              <a:t>(</a:t>
            </a:r>
            <a:r>
              <a:rPr lang="ko-KR" altLang="en-US" sz="4000" smtClean="0"/>
              <a:t>참고용</a:t>
            </a:r>
            <a:r>
              <a:rPr lang="en-US" altLang="ko-KR" sz="4000" smtClean="0"/>
              <a:t>)</a:t>
            </a:r>
            <a:endParaRPr lang="ko-KR" altLang="en-US" sz="4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smtClean="0"/>
              <a:t>*** </a:t>
            </a:r>
            <a:r>
              <a:rPr lang="en-US" altLang="ko-KR" sz="1800" err="1"/>
              <a:t>vsftpd</a:t>
            </a:r>
            <a:r>
              <a:rPr lang="ko-KR" altLang="en-US" sz="1800"/>
              <a:t>실행 및 포토 확인 명령어</a:t>
            </a:r>
            <a:r>
              <a:rPr lang="en-US" altLang="ko-KR" sz="1800"/>
              <a:t>....</a:t>
            </a:r>
          </a:p>
          <a:p>
            <a:pPr marL="0" indent="0">
              <a:buNone/>
            </a:pPr>
            <a:r>
              <a:rPr lang="en-US" altLang="ko-KR" sz="1800"/>
              <a:t>/</a:t>
            </a:r>
            <a:r>
              <a:rPr lang="en-US" altLang="ko-KR" sz="1800" err="1"/>
              <a:t>etc</a:t>
            </a:r>
            <a:r>
              <a:rPr lang="en-US" altLang="ko-KR" sz="1800"/>
              <a:t>/</a:t>
            </a:r>
            <a:r>
              <a:rPr lang="en-US" altLang="ko-KR" sz="1800" err="1"/>
              <a:t>rc.d</a:t>
            </a:r>
            <a:r>
              <a:rPr lang="en-US" altLang="ko-KR" sz="1800"/>
              <a:t>/</a:t>
            </a:r>
            <a:r>
              <a:rPr lang="en-US" altLang="ko-KR" sz="1800" err="1"/>
              <a:t>init.d</a:t>
            </a:r>
            <a:r>
              <a:rPr lang="en-US" altLang="ko-KR" sz="1800"/>
              <a:t>/</a:t>
            </a:r>
            <a:r>
              <a:rPr lang="en-US" altLang="ko-KR" sz="1800" err="1"/>
              <a:t>vsftpd</a:t>
            </a:r>
            <a:r>
              <a:rPr lang="en-US" altLang="ko-KR" sz="1800"/>
              <a:t> start </a:t>
            </a:r>
            <a:r>
              <a:rPr lang="ko-KR" altLang="en-US" sz="1800"/>
              <a:t>또는  </a:t>
            </a:r>
            <a:r>
              <a:rPr lang="en-US" altLang="ko-KR" sz="1800"/>
              <a:t>service </a:t>
            </a:r>
            <a:r>
              <a:rPr lang="en-US" altLang="ko-KR" sz="1800" err="1"/>
              <a:t>vsftpd</a:t>
            </a:r>
            <a:r>
              <a:rPr lang="en-US" altLang="ko-KR" sz="1800"/>
              <a:t> start</a:t>
            </a:r>
          </a:p>
          <a:p>
            <a:pPr marL="0" indent="0">
              <a:buNone/>
            </a:pPr>
            <a:r>
              <a:rPr lang="en-US" altLang="ko-KR" sz="1800" err="1"/>
              <a:t>netstat</a:t>
            </a:r>
            <a:r>
              <a:rPr lang="en-US" altLang="ko-KR" sz="1800"/>
              <a:t> -</a:t>
            </a:r>
            <a:r>
              <a:rPr lang="en-US" altLang="ko-KR" sz="1800" err="1"/>
              <a:t>altunp</a:t>
            </a:r>
            <a:r>
              <a:rPr lang="en-US" altLang="ko-KR" sz="1800"/>
              <a:t> | </a:t>
            </a:r>
            <a:r>
              <a:rPr lang="en-US" altLang="ko-KR" sz="1800" err="1"/>
              <a:t>grep</a:t>
            </a:r>
            <a:r>
              <a:rPr lang="en-US" altLang="ko-KR" sz="1800"/>
              <a:t> </a:t>
            </a:r>
            <a:r>
              <a:rPr lang="en-US" altLang="ko-KR" sz="1800" err="1"/>
              <a:t>vsftpd</a:t>
            </a: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*** </a:t>
            </a:r>
            <a:r>
              <a:rPr lang="ko-KR" altLang="en-US" sz="1800" err="1"/>
              <a:t>팩키</a:t>
            </a:r>
            <a:r>
              <a:rPr lang="ko-KR" altLang="en-US" sz="1800"/>
              <a:t> 검색 및 삭제</a:t>
            </a:r>
            <a:r>
              <a:rPr lang="en-US" altLang="ko-KR" sz="1800"/>
              <a:t>, </a:t>
            </a:r>
            <a:r>
              <a:rPr lang="ko-KR" altLang="en-US" sz="1800"/>
              <a:t>설치</a:t>
            </a:r>
            <a:r>
              <a:rPr lang="en-US" altLang="ko-KR" sz="1800"/>
              <a:t>, </a:t>
            </a:r>
            <a:r>
              <a:rPr lang="ko-KR" altLang="en-US" sz="1800"/>
              <a:t>설치위치 확인 명령어</a:t>
            </a:r>
            <a:r>
              <a:rPr lang="en-US" altLang="ko-KR" sz="1800"/>
              <a:t>....</a:t>
            </a:r>
          </a:p>
          <a:p>
            <a:pPr marL="0" indent="0">
              <a:buNone/>
            </a:pPr>
            <a:r>
              <a:rPr lang="en-US" altLang="ko-KR" sz="1800"/>
              <a:t>rpm -</a:t>
            </a:r>
            <a:r>
              <a:rPr lang="en-US" altLang="ko-KR" sz="1800" err="1"/>
              <a:t>qa</a:t>
            </a:r>
            <a:r>
              <a:rPr lang="en-US" altLang="ko-KR" sz="1800"/>
              <a:t> | </a:t>
            </a:r>
            <a:r>
              <a:rPr lang="en-US" altLang="ko-KR" sz="1800" err="1"/>
              <a:t>grep</a:t>
            </a:r>
            <a:r>
              <a:rPr lang="en-US" altLang="ko-KR" sz="1800"/>
              <a:t> </a:t>
            </a:r>
            <a:r>
              <a:rPr lang="en-US" altLang="ko-KR" sz="1800" err="1"/>
              <a:t>vsftpd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rpm -e --</a:t>
            </a:r>
            <a:r>
              <a:rPr lang="en-US" altLang="ko-KR" sz="1800" err="1"/>
              <a:t>nodeps</a:t>
            </a:r>
            <a:r>
              <a:rPr lang="en-US" altLang="ko-KR" sz="1800"/>
              <a:t> </a:t>
            </a:r>
            <a:r>
              <a:rPr lang="en-US" altLang="ko-KR" sz="1800" err="1"/>
              <a:t>vsftpd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rpm -</a:t>
            </a:r>
            <a:r>
              <a:rPr lang="en-US" altLang="ko-KR" sz="1800" err="1"/>
              <a:t>ivh</a:t>
            </a:r>
            <a:r>
              <a:rPr lang="en-US" altLang="ko-KR" sz="1800"/>
              <a:t> --</a:t>
            </a:r>
            <a:r>
              <a:rPr lang="en-US" altLang="ko-KR" sz="1800" err="1"/>
              <a:t>nodeps</a:t>
            </a:r>
            <a:r>
              <a:rPr lang="en-US" altLang="ko-KR" sz="1800"/>
              <a:t> </a:t>
            </a:r>
            <a:r>
              <a:rPr lang="en-US" altLang="ko-KR" sz="1800" err="1"/>
              <a:t>vsftpd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rpm -</a:t>
            </a:r>
            <a:r>
              <a:rPr lang="en-US" altLang="ko-KR" sz="1800" err="1"/>
              <a:t>ql</a:t>
            </a:r>
            <a:r>
              <a:rPr lang="en-US" altLang="ko-KR" sz="1800"/>
              <a:t> </a:t>
            </a:r>
            <a:r>
              <a:rPr lang="en-US" altLang="ko-KR" sz="1800" err="1"/>
              <a:t>vsftpd</a:t>
            </a:r>
            <a:r>
              <a:rPr lang="en-US" altLang="ko-KR" sz="1800"/>
              <a:t> | more</a:t>
            </a:r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/</a:t>
            </a:r>
            <a:r>
              <a:rPr lang="en-US" altLang="ko-KR" sz="1800" err="1"/>
              <a:t>etc</a:t>
            </a:r>
            <a:r>
              <a:rPr lang="en-US" altLang="ko-KR" sz="1800"/>
              <a:t>/</a:t>
            </a:r>
            <a:r>
              <a:rPr lang="en-US" altLang="ko-KR" sz="1800" err="1"/>
              <a:t>rc.d</a:t>
            </a:r>
            <a:r>
              <a:rPr lang="en-US" altLang="ko-KR" sz="1800"/>
              <a:t>/</a:t>
            </a:r>
            <a:r>
              <a:rPr lang="en-US" altLang="ko-KR" sz="1800" err="1"/>
              <a:t>init.d</a:t>
            </a:r>
            <a:r>
              <a:rPr lang="en-US" altLang="ko-KR" sz="1800"/>
              <a:t>/</a:t>
            </a:r>
            <a:r>
              <a:rPr lang="en-US" altLang="ko-KR" sz="1800" err="1"/>
              <a:t>vsftpd</a:t>
            </a:r>
            <a:r>
              <a:rPr lang="en-US" altLang="ko-KR" sz="1800"/>
              <a:t> (control script for daemon)</a:t>
            </a:r>
          </a:p>
          <a:p>
            <a:pPr marL="0" indent="0">
              <a:buNone/>
            </a:pPr>
            <a:r>
              <a:rPr lang="en-US" altLang="ko-KR" sz="1800"/>
              <a:t>/</a:t>
            </a:r>
            <a:r>
              <a:rPr lang="en-US" altLang="ko-KR" sz="1800" err="1"/>
              <a:t>etc</a:t>
            </a:r>
            <a:r>
              <a:rPr lang="en-US" altLang="ko-KR" sz="1800"/>
              <a:t>/</a:t>
            </a:r>
            <a:r>
              <a:rPr lang="en-US" altLang="ko-KR" sz="1800" err="1"/>
              <a:t>vsftpd</a:t>
            </a:r>
            <a:r>
              <a:rPr lang="en-US" altLang="ko-KR" sz="1800"/>
              <a:t>/</a:t>
            </a:r>
            <a:r>
              <a:rPr lang="en-US" altLang="ko-KR" sz="1800" err="1"/>
              <a:t>vsftpd.conf</a:t>
            </a:r>
            <a:r>
              <a:rPr lang="en-US" altLang="ko-KR" sz="1800"/>
              <a:t> (</a:t>
            </a:r>
            <a:r>
              <a:rPr lang="en-US" altLang="ko-KR" sz="1800" err="1"/>
              <a:t>configration</a:t>
            </a:r>
            <a:r>
              <a:rPr lang="en-US" altLang="ko-KR" sz="1800"/>
              <a:t> file)</a:t>
            </a:r>
          </a:p>
          <a:p>
            <a:pPr marL="0" indent="0">
              <a:buNone/>
            </a:pPr>
            <a:r>
              <a:rPr lang="en-US" altLang="ko-KR" sz="1800"/>
              <a:t>/</a:t>
            </a:r>
            <a:r>
              <a:rPr lang="en-US" altLang="ko-KR" sz="1800" err="1"/>
              <a:t>usr</a:t>
            </a:r>
            <a:r>
              <a:rPr lang="en-US" altLang="ko-KR" sz="1800"/>
              <a:t>/</a:t>
            </a:r>
            <a:r>
              <a:rPr lang="en-US" altLang="ko-KR" sz="1800" err="1"/>
              <a:t>sbin</a:t>
            </a:r>
            <a:r>
              <a:rPr lang="en-US" altLang="ko-KR" sz="1800"/>
              <a:t>/</a:t>
            </a:r>
            <a:r>
              <a:rPr lang="en-US" altLang="ko-KR" sz="1800" err="1"/>
              <a:t>vsftpd</a:t>
            </a:r>
            <a:r>
              <a:rPr lang="en-US" altLang="ko-KR" sz="1800"/>
              <a:t>        (real install daemon)</a:t>
            </a:r>
          </a:p>
          <a:p>
            <a:pPr marL="0" indent="0">
              <a:buNone/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409816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PTA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0"/>
            <a:ext cx="91567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3059113" y="188913"/>
            <a:ext cx="322556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4400" b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ftp</a:t>
            </a:r>
            <a:r>
              <a:rPr lang="en-US" altLang="ko-KR" sz="3600">
                <a:latin typeface="+mj-lt"/>
              </a:rPr>
              <a:t> </a:t>
            </a:r>
            <a:r>
              <a:rPr lang="ko-KR" altLang="en-US" sz="4400" b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접속하기</a:t>
            </a:r>
          </a:p>
        </p:txBody>
      </p:sp>
    </p:spTree>
    <p:extLst>
      <p:ext uri="{BB962C8B-B14F-4D97-AF65-F5344CB8AC3E}">
        <p14:creationId xmlns:p14="http://schemas.microsoft.com/office/powerpoint/2010/main" val="5965388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PT1B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7425"/>
            <a:ext cx="9156700" cy="587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339975" y="188913"/>
            <a:ext cx="556620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4400" b="1" err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Vsftp</a:t>
            </a:r>
            <a:r>
              <a:rPr lang="en-US" altLang="ko-KR" sz="3600"/>
              <a:t> </a:t>
            </a:r>
            <a:r>
              <a:rPr lang="ko-KR" altLang="en-US" sz="4400" b="1" err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팩키지</a:t>
            </a:r>
            <a:r>
              <a:rPr lang="ko-KR" altLang="en-US" sz="3600"/>
              <a:t> </a:t>
            </a:r>
            <a:r>
              <a:rPr lang="ko-KR" altLang="en-US" sz="4400" b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18697533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PTE7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9156700" cy="399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979613" y="620713"/>
            <a:ext cx="63693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4400" b="1" err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Vsftp</a:t>
            </a:r>
            <a:r>
              <a:rPr lang="en-US" altLang="ko-KR" sz="3600"/>
              <a:t> </a:t>
            </a:r>
            <a:r>
              <a:rPr lang="ko-KR" altLang="en-US" sz="4400" b="1" err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팩키지</a:t>
            </a:r>
            <a:r>
              <a:rPr lang="ko-KR" altLang="en-US" sz="3600"/>
              <a:t> </a:t>
            </a:r>
            <a:r>
              <a:rPr lang="ko-KR" altLang="en-US" sz="4400" b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설치 및 확인</a:t>
            </a:r>
          </a:p>
        </p:txBody>
      </p:sp>
    </p:spTree>
    <p:extLst>
      <p:ext uri="{BB962C8B-B14F-4D97-AF65-F5344CB8AC3E}">
        <p14:creationId xmlns:p14="http://schemas.microsoft.com/office/powerpoint/2010/main" val="41080442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T9A9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989138"/>
            <a:ext cx="91567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555875" y="620713"/>
            <a:ext cx="496988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4400" b="1" err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Vsftpd</a:t>
            </a:r>
            <a:r>
              <a:rPr lang="en-US" altLang="ko-KR" sz="4400" b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4400" b="1">
                <a:ln w="11430">
                  <a:solidFill>
                    <a:schemeClr val="tx2">
                      <a:shade val="25000"/>
                      <a:alpha val="75000"/>
                    </a:schemeClr>
                  </a:solidFill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  <a:gs pos="100000">
                      <a:schemeClr val="tx2">
                        <a:shade val="90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60000" algn="tl" rotWithShape="0">
                    <a:srgbClr val="000000">
                      <a:alpha val="27000"/>
                    </a:srgbClr>
                  </a:outerShdw>
                </a:effectLst>
                <a:latin typeface="+mj-lt"/>
                <a:ea typeface="+mj-ea"/>
                <a:cs typeface="+mj-cs"/>
              </a:rPr>
              <a:t>실행 및 확인</a:t>
            </a:r>
          </a:p>
        </p:txBody>
      </p:sp>
    </p:spTree>
    <p:extLst>
      <p:ext uri="{BB962C8B-B14F-4D97-AF65-F5344CB8AC3E}">
        <p14:creationId xmlns:p14="http://schemas.microsoft.com/office/powerpoint/2010/main" val="36723752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1241</TotalTime>
  <Words>5172</Words>
  <Application>Microsoft Office PowerPoint</Application>
  <PresentationFormat>화면 슬라이드 쇼(4:3)</PresentationFormat>
  <Paragraphs>1242</Paragraphs>
  <Slides>161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62" baseType="lpstr">
      <vt:lpstr>고구려 벽화</vt:lpstr>
      <vt:lpstr>NodeJS 프로그래밍</vt:lpstr>
      <vt:lpstr>4주차 목차</vt:lpstr>
      <vt:lpstr>socket.io 사용하기</vt:lpstr>
      <vt:lpstr>모듈 설치</vt:lpstr>
      <vt:lpstr>채팅 서버 구현 방법</vt:lpstr>
      <vt:lpstr>Ajax 활용 채팅 구현</vt:lpstr>
      <vt:lpstr> 예제1) server.js 구현</vt:lpstr>
      <vt:lpstr>forever 모듈 설치</vt:lpstr>
      <vt:lpstr>프로세스 강제 종료</vt:lpstr>
      <vt:lpstr>예제2) NodeJS 계산기(1) </vt:lpstr>
      <vt:lpstr>크로스 도메인 문제</vt:lpstr>
      <vt:lpstr>CORS 모듈 사용</vt:lpstr>
      <vt:lpstr>예제2) NodeJS 계산기(2) </vt:lpstr>
      <vt:lpstr>예제2) NodeJS 계산기(3) </vt:lpstr>
      <vt:lpstr>예제2) NodeJS 계산기(4) </vt:lpstr>
      <vt:lpstr>예제3) NodeJS 서버 카운터(1)</vt:lpstr>
      <vt:lpstr>예제3) NodeJS 서버 카운터(2)</vt:lpstr>
      <vt:lpstr>예제3) NodeJS 서버 카운터(3)</vt:lpstr>
      <vt:lpstr>예제4) NodeJS 챗팅 서버(1)</vt:lpstr>
      <vt:lpstr>예제4) NodeJS 챗팅 서버(2)</vt:lpstr>
      <vt:lpstr>예제4) NodeJS 챗팅 서버(3)</vt:lpstr>
      <vt:lpstr>예제4) NodeJS 챗팅 서버(4)</vt:lpstr>
      <vt:lpstr>예제4) NodeJS 챗팅 서버(5)</vt:lpstr>
      <vt:lpstr>socket.io 활용 채팅 구현</vt:lpstr>
      <vt:lpstr>파일 폴더 구성</vt:lpstr>
      <vt:lpstr>중요 모듈 설치</vt:lpstr>
      <vt:lpstr>package.json 파일 의존성 추가</vt:lpstr>
      <vt:lpstr>app.js 에 기본 코드 추가(1)</vt:lpstr>
      <vt:lpstr>app.js 에 기본 코드 추가(2)</vt:lpstr>
      <vt:lpstr>app.js 에 기본 코드 추가(3)</vt:lpstr>
      <vt:lpstr>socket.io 모듈로 웹 소켓 처리</vt:lpstr>
      <vt:lpstr>socket.io_ex</vt:lpstr>
      <vt:lpstr>client_socket.html</vt:lpstr>
      <vt:lpstr>app_socketio_ex.js</vt:lpstr>
      <vt:lpstr>PowerPoint 프레젠테이션</vt:lpstr>
      <vt:lpstr>Broadcast</vt:lpstr>
      <vt:lpstr>PowerPoint 프레젠테이션</vt:lpstr>
      <vt:lpstr>채팅 기능 구현 - chat01.html</vt:lpstr>
      <vt:lpstr>중요 js라이브러리 추가</vt:lpstr>
      <vt:lpstr>전역변수 및 전역함수 선언</vt:lpstr>
      <vt:lpstr>connectToServer() 함수 선언</vt:lpstr>
      <vt:lpstr>버튼 이벤트 처리 함수 선언</vt:lpstr>
      <vt:lpstr>결과 확인</vt:lpstr>
      <vt:lpstr>서버와 메세지 주고 받기</vt:lpstr>
      <vt:lpstr> Echo 서버 기능 구현</vt:lpstr>
      <vt:lpstr>1:1 채팅 기능</vt:lpstr>
      <vt:lpstr>구글 firebase</vt:lpstr>
      <vt:lpstr>구글 Firebase</vt:lpstr>
      <vt:lpstr>구글 Firebase</vt:lpstr>
      <vt:lpstr>구글 Firebase</vt:lpstr>
      <vt:lpstr>구글 Firebase</vt:lpstr>
      <vt:lpstr>구글 Firebase</vt:lpstr>
      <vt:lpstr>구글 Firebase</vt:lpstr>
      <vt:lpstr>구글 Firebase</vt:lpstr>
      <vt:lpstr>구글 Firebase</vt:lpstr>
      <vt:lpstr>구글 Firebase</vt:lpstr>
      <vt:lpstr>구글 Firebase</vt:lpstr>
      <vt:lpstr>구글 Firebase</vt:lpstr>
      <vt:lpstr>구글 Firebase</vt:lpstr>
      <vt:lpstr>구글 Firebase</vt:lpstr>
      <vt:lpstr>Firebase 실시간 DB</vt:lpstr>
      <vt:lpstr>Firebase 실시간 DB</vt:lpstr>
      <vt:lpstr>Firebase 실시간 DB</vt:lpstr>
      <vt:lpstr>Firebase 실시간 DB</vt:lpstr>
      <vt:lpstr>Git 클라이언트 설치</vt:lpstr>
      <vt:lpstr>1. 깃 클라이언트 설치</vt:lpstr>
      <vt:lpstr>GitHub 사이트</vt:lpstr>
      <vt:lpstr>GitHub 사용법</vt:lpstr>
      <vt:lpstr>Git GUI 사용법</vt:lpstr>
      <vt:lpstr>Vagrant 가상머신</vt:lpstr>
      <vt:lpstr>Vagrant 가상머신에 CentOS 설치 후 Poderosa를 이용해 접속하기</vt:lpstr>
      <vt:lpstr>vagrant up 실행중 에러 대처</vt:lpstr>
      <vt:lpstr>PowerPoint 프레젠테이션</vt:lpstr>
      <vt:lpstr>Vagrant 가상머신 기동</vt:lpstr>
      <vt:lpstr>Vagrant 가상 머신 제어</vt:lpstr>
      <vt:lpstr>Vagrant 관련 명령어 정리</vt:lpstr>
      <vt:lpstr>윈도우에서 Vagrant 로그인 하기</vt:lpstr>
      <vt:lpstr>Poderosa 접속도구 설치</vt:lpstr>
      <vt:lpstr>접속도구 설치(Poderosa)</vt:lpstr>
      <vt:lpstr>접속도구 설치(Poderosa)</vt:lpstr>
      <vt:lpstr>접속도구 설치(Poderosa)</vt:lpstr>
      <vt:lpstr>Vagrant 가상 머신(요약)</vt:lpstr>
      <vt:lpstr>Vagrant 관련 명령어(요약)</vt:lpstr>
      <vt:lpstr>가상머신에서 웹서버 사용</vt:lpstr>
      <vt:lpstr>vagrant 가상머신 공유 폴더 설정</vt:lpstr>
      <vt:lpstr>리눅스에 git 설치</vt:lpstr>
      <vt:lpstr>nvm 설치</vt:lpstr>
      <vt:lpstr>NodeJS 설치</vt:lpstr>
      <vt:lpstr>sudo 와 nvm 함께 사용 설정</vt:lpstr>
      <vt:lpstr>전역에 Node모듈 설치</vt:lpstr>
      <vt:lpstr>FTP 서버</vt:lpstr>
      <vt:lpstr>vsftpd YUM 설치</vt:lpstr>
      <vt:lpstr>vsftpd YUM 설치</vt:lpstr>
      <vt:lpstr>vsftpd YUM 설치</vt:lpstr>
      <vt:lpstr>패키지 관리 RPM 명령어(참고용)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ftp 기본 명령어(1)</vt:lpstr>
      <vt:lpstr>ftp 기본 명령어(2)</vt:lpstr>
      <vt:lpstr>ftp 기본 명령어(3)</vt:lpstr>
      <vt:lpstr>CentOS에 JAVA JDK 설치</vt:lpstr>
      <vt:lpstr>CentOS에 JAVA_HOME path</vt:lpstr>
      <vt:lpstr>자바 소스 컴파일 및 실행</vt:lpstr>
      <vt:lpstr>m-Lab 클라우드</vt:lpstr>
      <vt:lpstr>mLab 회원가입</vt:lpstr>
      <vt:lpstr>mLab 가입 인증 메일</vt:lpstr>
      <vt:lpstr>mLab 사용</vt:lpstr>
      <vt:lpstr>mLab 사용</vt:lpstr>
      <vt:lpstr>mLab 사용</vt:lpstr>
      <vt:lpstr>DB 컬렉션 만들기</vt:lpstr>
      <vt:lpstr>사용자 생성</vt:lpstr>
      <vt:lpstr>새 사용자 정보 입력</vt:lpstr>
      <vt:lpstr>도큐먼트(레코드) 삽입</vt:lpstr>
      <vt:lpstr>토큐먼트(레코드) 확인</vt:lpstr>
      <vt:lpstr>외부 접속 정보</vt:lpstr>
      <vt:lpstr>외부 접속 허용</vt:lpstr>
      <vt:lpstr>외부 접속 허용</vt:lpstr>
      <vt:lpstr>로컬 PC의 mongo 클라이언트</vt:lpstr>
      <vt:lpstr>Node.js에서 driver 접속</vt:lpstr>
      <vt:lpstr>mLab 서버 접속 정보 사용</vt:lpstr>
      <vt:lpstr>아마존 클라우드에 올리기</vt:lpstr>
      <vt:lpstr>아마존 클라우드</vt:lpstr>
      <vt:lpstr>AWS란?</vt:lpstr>
      <vt:lpstr>아마존 AWS 무료 온라인 교육</vt:lpstr>
      <vt:lpstr>Amazon AWS 서비스 가입</vt:lpstr>
      <vt:lpstr>지원 플랜 선택</vt:lpstr>
      <vt:lpstr>이메일 확인</vt:lpstr>
      <vt:lpstr>PowerPoint 프레젠테이션</vt:lpstr>
      <vt:lpstr>빠른시작</vt:lpstr>
      <vt:lpstr>인스턴스 시작 검토</vt:lpstr>
      <vt:lpstr>private key file 다운로드</vt:lpstr>
      <vt:lpstr>시작 상태</vt:lpstr>
      <vt:lpstr>인스턴스 시작</vt:lpstr>
      <vt:lpstr>Puttygen 다운로드</vt:lpstr>
      <vt:lpstr>pem을 ppk로 변환</vt:lpstr>
      <vt:lpstr>ppk로 변환된 파일을 사용</vt:lpstr>
      <vt:lpstr>인스턴스에 연결 정보 확인</vt:lpstr>
      <vt:lpstr>putty 를 이용해서 연결</vt:lpstr>
      <vt:lpstr>AWS에 httpd 설치</vt:lpstr>
      <vt:lpstr>yum 패키지 업데이트</vt:lpstr>
      <vt:lpstr>httpd</vt:lpstr>
      <vt:lpstr>httpd 개념</vt:lpstr>
      <vt:lpstr>httpd 설치</vt:lpstr>
      <vt:lpstr>소스업로드 하기</vt:lpstr>
      <vt:lpstr>WinSCP를 통한 파일 전송</vt:lpstr>
      <vt:lpstr>접근 권한 문제</vt:lpstr>
      <vt:lpstr>접근 권한 문제</vt:lpstr>
      <vt:lpstr>httpd 서비스 실행</vt:lpstr>
      <vt:lpstr>웹 서버 포트 설정</vt:lpstr>
      <vt:lpstr>S3 스토리지 사용하기</vt:lpstr>
      <vt:lpstr>S3 스토리지 사용하기</vt:lpstr>
      <vt:lpstr>S3 스토리지 사용하기</vt:lpstr>
      <vt:lpstr>EB 생성</vt:lpstr>
      <vt:lpstr>forever 모듈, redis 모듈</vt:lpstr>
      <vt:lpstr>배포에 필요한 기능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Windows User</cp:lastModifiedBy>
  <cp:revision>119</cp:revision>
  <dcterms:created xsi:type="dcterms:W3CDTF">2018-08-05T05:03:07Z</dcterms:created>
  <dcterms:modified xsi:type="dcterms:W3CDTF">2018-10-21T03:07:47Z</dcterms:modified>
</cp:coreProperties>
</file>